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5" r:id="rId2"/>
    <p:sldId id="269" r:id="rId3"/>
    <p:sldId id="264" r:id="rId4"/>
    <p:sldId id="283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B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6057" autoAdjust="0"/>
  </p:normalViewPr>
  <p:slideViewPr>
    <p:cSldViewPr>
      <p:cViewPr>
        <p:scale>
          <a:sx n="71" d="100"/>
          <a:sy n="71" d="100"/>
        </p:scale>
        <p:origin x="-66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7952-A2AC-442B-ACCD-373A2C0F4D13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DF57-0F7F-4FED-BC9F-14DC56EEE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64B5-B974-4D0D-AAC6-0DF21797EE12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EADE-63EF-44A5-916C-5B106C15B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мольберт с красками и карандаш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924300" cy="42862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296144"/>
          </a:xfrm>
        </p:spPr>
        <p:txBody>
          <a:bodyPr/>
          <a:lstStyle/>
          <a:p>
            <a:r>
              <a:rPr lang="ru-RU" dirty="0" smtClean="0"/>
              <a:t>Встречи у художника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000" y="214289"/>
            <a:ext cx="8496000" cy="1643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Картина        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 М. Васнецова «Снегурочка»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ile:Vasnetsov Snegur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3116"/>
            <a:ext cx="2290280" cy="2950939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lenagold.narod.ru/fon/clipart/s/sneg/sneg20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3857628"/>
            <a:ext cx="428626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lenagold.narod.ru/fon/clipart/s/sneg/sneg20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4983" y="3268266"/>
            <a:ext cx="452439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lenagold.narod.ru/fon/clipart/s/sneg/sneg21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786322"/>
            <a:ext cx="428628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lenagold.narod.ru/fon/clipart/s/sneg/sneg21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1973" y="6054348"/>
            <a:ext cx="452441" cy="44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enagold.narod.ru/fon/clipart/s/sneg/sneg11.pn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57290" y="714356"/>
            <a:ext cx="333377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enagold.narod.ru/fon/clipart/s/sneg/sneg11.pn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01024" y="1000108"/>
            <a:ext cx="428627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lenagold.narod.ru/fon/clipart/s/sneg/sneg18.pn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00892" y="2000240"/>
            <a:ext cx="381003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lenagold.narod.ru/fon/clipart/s/sneg/sneg18.pn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52475" y="1982380"/>
            <a:ext cx="333377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 descr="http://s015.radikal.ru/i332/1011/5b/b4b39682368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4143380"/>
            <a:ext cx="463118" cy="500066"/>
          </a:xfrm>
          <a:prstGeom prst="rect">
            <a:avLst/>
          </a:prstGeom>
          <a:noFill/>
        </p:spPr>
      </p:pic>
      <p:pic>
        <p:nvPicPr>
          <p:cNvPr id="20" name="Picture 30" descr="http://s012.radikal.ru/i319/1011/25/ba542db2693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2071678"/>
            <a:ext cx="428628" cy="460141"/>
          </a:xfrm>
          <a:prstGeom prst="rect">
            <a:avLst/>
          </a:prstGeom>
          <a:noFill/>
        </p:spPr>
      </p:pic>
      <p:pic>
        <p:nvPicPr>
          <p:cNvPr id="21" name="Рисунок 20" descr="http://lenagold.narod.ru/fon/clipart/s/sneg/sneg20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5786454"/>
            <a:ext cx="428626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lenagold.narod.ru/fon/clipart/s/sneg/sneg20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429000"/>
            <a:ext cx="428626" cy="4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4358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</p:spPr>
      </p:pic>
      <p:pic>
        <p:nvPicPr>
          <p:cNvPr id="20486" name="Picture 6" descr="vasnecov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3094474" cy="3717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429522" y="428625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57200" y="642918"/>
            <a:ext cx="8229600" cy="49292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«Снегурочка»</a:t>
            </a:r>
            <a:b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1899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В. М. Васнецов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Третьяковская галерея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 Москва</a:t>
            </a:r>
          </a:p>
        </p:txBody>
      </p:sp>
      <p:pic>
        <p:nvPicPr>
          <p:cNvPr id="13" name="Рисунок 12" descr="http://lenagold.narod.ru/fon/clipart/s/sneg/sneg11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5" y="6107926"/>
            <a:ext cx="357189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karvit.ru/wp-content/uploads/2012/01/40493-24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714356"/>
            <a:ext cx="170260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hive.net/res/media/img/ox800/work/b92/2998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3195736"/>
            <a:ext cx="7620000" cy="1125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opkartin.ru/wp-content/uploads/2021/09/vasnetsov_snegur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188640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apx.cc/G1zQ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16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Встречи у художника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79</cp:revision>
  <dcterms:created xsi:type="dcterms:W3CDTF">2013-01-02T15:21:50Z</dcterms:created>
  <dcterms:modified xsi:type="dcterms:W3CDTF">2024-09-25T19:09:19Z</dcterms:modified>
</cp:coreProperties>
</file>