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71" r:id="rId4"/>
    <p:sldId id="274" r:id="rId5"/>
    <p:sldId id="272" r:id="rId6"/>
    <p:sldId id="275" r:id="rId7"/>
    <p:sldId id="278" r:id="rId8"/>
    <p:sldId id="279" r:id="rId9"/>
    <p:sldId id="280" r:id="rId10"/>
    <p:sldId id="27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8" y="5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50D71-27D2-4254-8D6E-5116E01A5853}" type="datetimeFigureOut">
              <a:rPr lang="ru-RU" smtClean="0"/>
              <a:pPr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82477-A63D-49B0-A297-320DAB865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esktop\&#1042;&#1089;&#1090;&#1088;&#1077;&#1095;&#1080;%20&#1091;%20&#1093;&#1091;&#1076;&#1086;&#1078;&#1085;&#1080;&#1082;&#1072;.%20&#1055;.%20&#1050;&#1086;&#1088;&#1080;&#1085;\svyacshenaya_vojna_-_..._(iPlayer.f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25144"/>
            <a:ext cx="9036496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Встречи  с  художником</a:t>
            </a:r>
            <a:endParaRPr lang="ru-RU" dirty="0"/>
          </a:p>
        </p:txBody>
      </p:sp>
      <p:pic>
        <p:nvPicPr>
          <p:cNvPr id="6" name="Picture 2" descr="Детский мольберт с красками и карандашам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39243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rostim.com/wp-content/uploads/2021/03/image066-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857832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otkritkis.com/wp-content/uploads/2022/06/mzq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486816"/>
            <a:ext cx="9793088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16.userapi.com/impg/kDeHMAZn3f7a4yKeaYOjAweiLXoUKFQtvSepng/YGzj1Oz_-EY.jpg?size=1200x800&amp;quality=95&amp;sign=13295c9699e806d6ce297959c15b3e8a&amp;c_uniq_tag=5fR5jHrl-4_ERwa3-5Sm44KYn8ROXCjEMRV1NoKtAG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188640"/>
            <a:ext cx="9721080" cy="6480720"/>
          </a:xfrm>
          <a:prstGeom prst="rect">
            <a:avLst/>
          </a:prstGeom>
          <a:noFill/>
        </p:spPr>
      </p:pic>
      <p:pic>
        <p:nvPicPr>
          <p:cNvPr id="6" name="svyacshenaya_vojna_-_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03.kakprosto.ru/images/article/2019/9/22/340798_5d877c75d3c4d5d877c75d3c8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824536" cy="56842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612576" y="332656"/>
            <a:ext cx="10009112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   </a:t>
            </a:r>
            <a:r>
              <a:rPr lang="ru-RU" b="1" dirty="0" err="1" smtClean="0">
                <a:latin typeface="+mn-lt"/>
              </a:rPr>
              <a:t>Корин</a:t>
            </a:r>
            <a:r>
              <a:rPr lang="ru-RU" b="1" dirty="0" smtClean="0">
                <a:latin typeface="+mn-lt"/>
              </a:rPr>
              <a:t> Павел Дмитриевич (1892-1967)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а «Александр Невский». Павел Корин, 1942-1943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488984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kcson01.uszn032.ru/upload/iblock/915/hmqfg4x1gj0ypftayzulw59xys5vj44g/ba5f314d6e724c40a8ea8a81fdafb60e.jpg"/>
          <p:cNvPicPr>
            <a:picLocks noChangeAspect="1" noChangeArrowheads="1"/>
          </p:cNvPicPr>
          <p:nvPr/>
        </p:nvPicPr>
        <p:blipFill>
          <a:blip r:embed="rId2" cstate="print"/>
          <a:srcRect l="-1164" t="19342"/>
          <a:stretch>
            <a:fillRect/>
          </a:stretch>
        </p:blipFill>
        <p:spPr bwMode="auto">
          <a:xfrm>
            <a:off x="3851920" y="3789040"/>
            <a:ext cx="4680520" cy="2798845"/>
          </a:xfrm>
          <a:prstGeom prst="rect">
            <a:avLst/>
          </a:prstGeom>
          <a:noFill/>
        </p:spPr>
      </p:pic>
      <p:pic>
        <p:nvPicPr>
          <p:cNvPr id="3074" name="Picture 2" descr="https://royallib.com/zip_emu/br/450/450383/i_017.jpg"/>
          <p:cNvPicPr>
            <a:picLocks noChangeAspect="1" noChangeArrowheads="1"/>
          </p:cNvPicPr>
          <p:nvPr/>
        </p:nvPicPr>
        <p:blipFill>
          <a:blip r:embed="rId3" cstate="print"/>
          <a:srcRect l="3780" t="6574"/>
          <a:stretch>
            <a:fillRect/>
          </a:stretch>
        </p:blipFill>
        <p:spPr bwMode="auto">
          <a:xfrm>
            <a:off x="395536" y="692696"/>
            <a:ext cx="4680520" cy="326644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Невская битва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rostim.com/wp-content/uploads/2021/03/image045-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1480" y="0"/>
            <a:ext cx="9786492" cy="6524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а «Александр Невский». Павел Корин, 1942-1943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488984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if-s3.aif.ru/images/023/992/87135838e9462b38b999c0abfeda68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29465" cy="5532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а «Александр Невский». Павел Корин, 1942-1943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8524328"/>
            <a:ext cx="7776864" cy="1508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10</Words>
  <Application>Microsoft Office PowerPoint</Application>
  <PresentationFormat>Экран (4:3)</PresentationFormat>
  <Paragraphs>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Встречи  с  художником</vt:lpstr>
      <vt:lpstr>Слайд 2</vt:lpstr>
      <vt:lpstr>   Корин Павел Дмитриевич (1892-1967) </vt:lpstr>
      <vt:lpstr>Слайд 4</vt:lpstr>
      <vt:lpstr>Невская битва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Встречи  с  художником</dc:title>
  <dc:creator>User</dc:creator>
  <cp:lastModifiedBy>User</cp:lastModifiedBy>
  <cp:revision>11</cp:revision>
  <dcterms:created xsi:type="dcterms:W3CDTF">2023-10-08T15:36:44Z</dcterms:created>
  <dcterms:modified xsi:type="dcterms:W3CDTF">2024-09-06T18:03:33Z</dcterms:modified>
</cp:coreProperties>
</file>