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5" r:id="rId2"/>
    <p:sldId id="259" r:id="rId3"/>
    <p:sldId id="258" r:id="rId4"/>
    <p:sldId id="264" r:id="rId5"/>
    <p:sldId id="283" r:id="rId6"/>
    <p:sldId id="276" r:id="rId7"/>
    <p:sldId id="273" r:id="rId8"/>
    <p:sldId id="289" r:id="rId9"/>
    <p:sldId id="297" r:id="rId10"/>
    <p:sldId id="300" r:id="rId11"/>
    <p:sldId id="271" r:id="rId12"/>
    <p:sldId id="292" r:id="rId13"/>
    <p:sldId id="290" r:id="rId14"/>
    <p:sldId id="293" r:id="rId15"/>
    <p:sldId id="294" r:id="rId16"/>
    <p:sldId id="269" r:id="rId17"/>
    <p:sldId id="295" r:id="rId18"/>
    <p:sldId id="301" r:id="rId19"/>
    <p:sldId id="270" r:id="rId20"/>
    <p:sldId id="291" r:id="rId21"/>
    <p:sldId id="29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A327-B634-4D98-A9CA-4614C5B483A9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3A1E-ED21-48AE-9576-02B2E29FE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s://fantlab.ru/images/editions/orig/101962?r=14925354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мольберт с красками и карандаш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924300" cy="42862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296144"/>
          </a:xfrm>
        </p:spPr>
        <p:txBody>
          <a:bodyPr/>
          <a:lstStyle/>
          <a:p>
            <a:r>
              <a:rPr lang="ru-RU" dirty="0" smtClean="0"/>
              <a:t>Встречи у художника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un9-14.userapi.com/impf/jO4D6hwJQCKMi5NdJjNOJtZ8Nw7iS98hF5xQAA/8gc6Z-K-vb8.jpg?size=891x1080&amp;quality=96&amp;sign=f3c5e4aec95f3aee3a980e9449787cf3&amp;type=album"/>
          <p:cNvPicPr>
            <a:picLocks noChangeAspect="1" noChangeArrowheads="1"/>
          </p:cNvPicPr>
          <p:nvPr/>
        </p:nvPicPr>
        <p:blipFill>
          <a:blip r:embed="rId2" cstate="print"/>
          <a:srcRect l="5433" t="5177" r="4920" b="4057"/>
          <a:stretch>
            <a:fillRect/>
          </a:stretch>
        </p:blipFill>
        <p:spPr bwMode="auto">
          <a:xfrm>
            <a:off x="1547664" y="0"/>
            <a:ext cx="5599645" cy="687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c.pics.livejournal.com/kompasneobhodim/74055352/282307/28230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4386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kazka o glupom myishonk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52689" cy="477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c.pics.livejournal.com/kompasneobhodim/74055352/282488/282488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620" y="0"/>
            <a:ext cx="5326380" cy="6858000"/>
          </a:xfrm>
          <a:prstGeom prst="rect">
            <a:avLst/>
          </a:prstGeom>
          <a:noFill/>
        </p:spPr>
      </p:pic>
      <p:pic>
        <p:nvPicPr>
          <p:cNvPr id="47108" name="Picture 4" descr="Skazka o glupom myishonke 2"/>
          <p:cNvPicPr>
            <a:picLocks noChangeAspect="1" noChangeArrowheads="1"/>
          </p:cNvPicPr>
          <p:nvPr/>
        </p:nvPicPr>
        <p:blipFill>
          <a:blip r:embed="rId3" cstate="print"/>
          <a:srcRect l="18910" r="1721"/>
          <a:stretch>
            <a:fillRect/>
          </a:stretch>
        </p:blipFill>
        <p:spPr bwMode="auto">
          <a:xfrm>
            <a:off x="0" y="4667250"/>
            <a:ext cx="3779912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.pics.livejournal.com/kompasneobhodim/74055352/282753/28275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292080" cy="6813837"/>
          </a:xfrm>
          <a:prstGeom prst="rect">
            <a:avLst/>
          </a:prstGeom>
          <a:noFill/>
        </p:spPr>
      </p:pic>
      <p:pic>
        <p:nvPicPr>
          <p:cNvPr id="53250" name="Picture 2" descr="Skazka o glupom myishonke 4"/>
          <p:cNvPicPr>
            <a:picLocks noChangeAspect="1" noChangeArrowheads="1"/>
          </p:cNvPicPr>
          <p:nvPr/>
        </p:nvPicPr>
        <p:blipFill>
          <a:blip r:embed="rId3" cstate="print"/>
          <a:srcRect l="6247"/>
          <a:stretch>
            <a:fillRect/>
          </a:stretch>
        </p:blipFill>
        <p:spPr bwMode="auto">
          <a:xfrm>
            <a:off x="0" y="5038911"/>
            <a:ext cx="3789884" cy="181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kazka o glupom myishonke 6"/>
          <p:cNvPicPr>
            <a:picLocks noChangeAspect="1" noChangeArrowheads="1"/>
          </p:cNvPicPr>
          <p:nvPr/>
        </p:nvPicPr>
        <p:blipFill>
          <a:blip r:embed="rId2" cstate="print"/>
          <a:srcRect l="12862"/>
          <a:stretch>
            <a:fillRect/>
          </a:stretch>
        </p:blipFill>
        <p:spPr bwMode="auto">
          <a:xfrm>
            <a:off x="0" y="4714875"/>
            <a:ext cx="4149924" cy="2143125"/>
          </a:xfrm>
          <a:prstGeom prst="rect">
            <a:avLst/>
          </a:prstGeom>
          <a:noFill/>
        </p:spPr>
      </p:pic>
      <p:pic>
        <p:nvPicPr>
          <p:cNvPr id="3" name="Picture 4" descr="https://ic.pics.livejournal.com/kompasneobhodim/74055352/282958/282958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0"/>
            <a:ext cx="4968552" cy="678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c.pics.livejournal.com/kompasneobhodim/74055352/283177/283177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327" y="0"/>
            <a:ext cx="5098673" cy="6858000"/>
          </a:xfrm>
          <a:prstGeom prst="rect">
            <a:avLst/>
          </a:prstGeom>
          <a:noFill/>
        </p:spPr>
      </p:pic>
      <p:pic>
        <p:nvPicPr>
          <p:cNvPr id="28678" name="Picture 6" descr="Skazka o glupom myishonke 8"/>
          <p:cNvPicPr>
            <a:picLocks noChangeAspect="1" noChangeArrowheads="1"/>
          </p:cNvPicPr>
          <p:nvPr/>
        </p:nvPicPr>
        <p:blipFill>
          <a:blip r:embed="rId3" cstate="print"/>
          <a:srcRect l="16654"/>
          <a:stretch>
            <a:fillRect/>
          </a:stretch>
        </p:blipFill>
        <p:spPr bwMode="auto">
          <a:xfrm>
            <a:off x="0" y="4667250"/>
            <a:ext cx="3969396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kazka o glupom myishonke 10"/>
          <p:cNvPicPr>
            <a:picLocks noChangeAspect="1" noChangeArrowheads="1"/>
          </p:cNvPicPr>
          <p:nvPr/>
        </p:nvPicPr>
        <p:blipFill>
          <a:blip r:embed="rId2" cstate="print"/>
          <a:srcRect l="17398"/>
          <a:stretch>
            <a:fillRect/>
          </a:stretch>
        </p:blipFill>
        <p:spPr bwMode="auto">
          <a:xfrm>
            <a:off x="0" y="4667250"/>
            <a:ext cx="3933900" cy="2190750"/>
          </a:xfrm>
          <a:prstGeom prst="rect">
            <a:avLst/>
          </a:prstGeom>
          <a:noFill/>
        </p:spPr>
      </p:pic>
      <p:pic>
        <p:nvPicPr>
          <p:cNvPr id="3" name="Picture 4" descr="Skazka o glupom myishonk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85" y="0"/>
            <a:ext cx="5235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c.pics.livejournal.com/kompasneobhodim/74055352/283499/28349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294" y="0"/>
            <a:ext cx="5230706" cy="6904530"/>
          </a:xfrm>
          <a:prstGeom prst="rect">
            <a:avLst/>
          </a:prstGeom>
          <a:noFill/>
        </p:spPr>
      </p:pic>
      <p:pic>
        <p:nvPicPr>
          <p:cNvPr id="56322" name="Picture 2" descr="Skazka o glupom myishonke 12"/>
          <p:cNvPicPr>
            <a:picLocks noChangeAspect="1" noChangeArrowheads="1"/>
          </p:cNvPicPr>
          <p:nvPr/>
        </p:nvPicPr>
        <p:blipFill>
          <a:blip r:embed="rId3" cstate="print"/>
          <a:srcRect l="18910"/>
          <a:stretch>
            <a:fillRect/>
          </a:stretch>
        </p:blipFill>
        <p:spPr bwMode="auto">
          <a:xfrm>
            <a:off x="0" y="4657725"/>
            <a:ext cx="3861892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c.pics.livejournal.com/kompasneobhodim/74055352/283819/28381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620" y="0"/>
            <a:ext cx="5326380" cy="6858000"/>
          </a:xfrm>
          <a:prstGeom prst="rect">
            <a:avLst/>
          </a:prstGeom>
          <a:noFill/>
        </p:spPr>
      </p:pic>
      <p:pic>
        <p:nvPicPr>
          <p:cNvPr id="4" name="Picture 2" descr="Skazka o glupom myishonke 14"/>
          <p:cNvPicPr>
            <a:picLocks noChangeAspect="1" noChangeArrowheads="1"/>
          </p:cNvPicPr>
          <p:nvPr/>
        </p:nvPicPr>
        <p:blipFill>
          <a:blip r:embed="rId3" cstate="print"/>
          <a:srcRect l="11009"/>
          <a:stretch>
            <a:fillRect/>
          </a:stretch>
        </p:blipFill>
        <p:spPr bwMode="auto">
          <a:xfrm>
            <a:off x="0" y="4836175"/>
            <a:ext cx="3779912" cy="202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acdoyle.ru/painters/eliseev_am/eliseev_anatoliy_mihaylovich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816772" cy="578207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034682"/>
          </a:xfrm>
        </p:spPr>
        <p:txBody>
          <a:bodyPr/>
          <a:lstStyle/>
          <a:p>
            <a:r>
              <a:rPr lang="ru-RU" dirty="0" smtClean="0"/>
              <a:t>Художник – иллюстратор Елисеев А.М.</a:t>
            </a:r>
            <a:br>
              <a:rPr lang="ru-RU" dirty="0" smtClean="0"/>
            </a:br>
            <a:r>
              <a:rPr lang="ru-RU" dirty="0" smtClean="0"/>
              <a:t>(1930)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Сказка о глупом мышон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7849" cy="566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Скучен день до веч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22405"/>
            <a:ext cx="5760640" cy="684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tkritkis.com/wp-content/uploads/2022/06/mzq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486816"/>
            <a:ext cx="9793088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xsKGFNrFh4M/maxresdefault.jpg"/>
          <p:cNvPicPr>
            <a:picLocks noChangeAspect="1" noChangeArrowheads="1"/>
          </p:cNvPicPr>
          <p:nvPr/>
        </p:nvPicPr>
        <p:blipFill>
          <a:blip r:embed="rId2" cstate="print"/>
          <a:srcRect r="4910" b="8001"/>
          <a:stretch>
            <a:fillRect/>
          </a:stretch>
        </p:blipFill>
        <p:spPr bwMode="auto">
          <a:xfrm>
            <a:off x="-2255421" y="0"/>
            <a:ext cx="12444045" cy="6772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s://imgprx.livejournal.net/ef622221ad0e8eb52eec1f839c7678cd081d0b9a/4G4RxWa3p4Y5okdlrTnywMfaHe4rZTf-xNrdE-fwoIfjnkfT-A0DoyN8YR6X2nEJ4ZzUbtQEjXRLB9xFZCYAQ-emLGMlWPPDgdLKGy-p6kjTO7gjL7Aqi8knkKxgOrZ_aV_NAJuZUAI0l053AZ2wNgfsYUQNIBKfd7CA44GOVfcFWhFgXkaOfnGUSsICGiySQ1ioJwYNvQV8ontDxGY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30" y="3717032"/>
            <a:ext cx="2402856" cy="3140968"/>
          </a:xfrm>
          <a:prstGeom prst="rect">
            <a:avLst/>
          </a:prstGeom>
          <a:noFill/>
        </p:spPr>
      </p:pic>
      <p:pic>
        <p:nvPicPr>
          <p:cNvPr id="23568" name="Picture 16" descr="https://img-fotki.yandex.ru/get/6422/17308394.191/0_7c2c1_8580d3f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427684" cy="3263016"/>
          </a:xfrm>
          <a:prstGeom prst="rect">
            <a:avLst/>
          </a:prstGeom>
          <a:noFill/>
        </p:spPr>
      </p:pic>
      <p:pic>
        <p:nvPicPr>
          <p:cNvPr id="12" name="Picture 10" descr="https://fantlab.ru/images/editions/big/204388?r=1499949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448272" cy="3182755"/>
          </a:xfrm>
          <a:prstGeom prst="rect">
            <a:avLst/>
          </a:prstGeom>
          <a:noFill/>
        </p:spPr>
      </p:pic>
      <p:pic>
        <p:nvPicPr>
          <p:cNvPr id="13" name="Picture 12" descr="https://fantlab.ru/images/editions/big/211358?r=15077389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863" y="270546"/>
            <a:ext cx="2392593" cy="3086446"/>
          </a:xfrm>
          <a:prstGeom prst="rect">
            <a:avLst/>
          </a:prstGeom>
          <a:noFill/>
        </p:spPr>
      </p:pic>
      <p:pic>
        <p:nvPicPr>
          <p:cNvPr id="14" name="Picture 8" descr="https://fantlab.ru/images/editions/big/199877?r=15313017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006" y="3789040"/>
            <a:ext cx="2264914" cy="3068960"/>
          </a:xfrm>
          <a:prstGeom prst="rect">
            <a:avLst/>
          </a:prstGeom>
          <a:noFill/>
        </p:spPr>
      </p:pic>
      <p:pic>
        <p:nvPicPr>
          <p:cNvPr id="16" name="Picture 8" descr="https://fantlab.ru/images/editions/big/304383?r=16078159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722732"/>
            <a:ext cx="2339752" cy="313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ttps://fantlab.ru/images/editions/big/101962?r=16575389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308653" cy="3024336"/>
          </a:xfrm>
          <a:prstGeom prst="rect">
            <a:avLst/>
          </a:prstGeom>
          <a:noFill/>
        </p:spPr>
      </p:pic>
      <p:pic>
        <p:nvPicPr>
          <p:cNvPr id="3" name="Picture 2" descr="https://fantlab.ru/images/editions/big/210883?r=15070104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2304256" cy="2995534"/>
          </a:xfrm>
          <a:prstGeom prst="rect">
            <a:avLst/>
          </a:prstGeom>
          <a:noFill/>
        </p:spPr>
      </p:pic>
      <p:pic>
        <p:nvPicPr>
          <p:cNvPr id="4" name="Picture 19" descr="https://fantlab.ru/images/editions/big/115276?r=14925434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6452" y="332656"/>
            <a:ext cx="2228172" cy="2952328"/>
          </a:xfrm>
          <a:prstGeom prst="rect">
            <a:avLst/>
          </a:prstGeom>
          <a:noFill/>
        </p:spPr>
      </p:pic>
      <p:pic>
        <p:nvPicPr>
          <p:cNvPr id="6" name="Picture 12" descr="https://cdn2.imgbb.ru/user/122/1226395/201411/b8e8dbfa3bd10fcc637a1326750167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573016"/>
            <a:ext cx="2350823" cy="3068960"/>
          </a:xfrm>
          <a:prstGeom prst="rect">
            <a:avLst/>
          </a:prstGeom>
          <a:noFill/>
        </p:spPr>
      </p:pic>
      <p:pic>
        <p:nvPicPr>
          <p:cNvPr id="8" name="Picture 4" descr="https://fantlab.ru/images/editions/big/119621?r=14925434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355" y="3645024"/>
            <a:ext cx="2196109" cy="2931806"/>
          </a:xfrm>
          <a:prstGeom prst="rect">
            <a:avLst/>
          </a:prstGeom>
          <a:noFill/>
        </p:spPr>
      </p:pic>
      <p:pic>
        <p:nvPicPr>
          <p:cNvPr id="9" name="Picture 4" descr="https://imgprx.livejournal.net/4c913bce8f583b804695e644b6ce1cd37c4c499f/4G4RxWa3p4Y5okdlrTnywGMR48SjjYXY5aC0tjumyXRqKYHil0GrwWEKCjMwuMVKknOa9cNtYq-FTkdXn7cSbzOFVSf2IRH5_0dpJ6TIPnmxsH_tkHoRnQ36hqKaMirArKK8AwHqJWVynY5C60P4YNSeeHUXzT0kaeeB0Bl8kZICn7e5AhrLpUHJBM9-8KfUcKQA4A5_zqP5rX4M19VP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717032"/>
            <a:ext cx="2448272" cy="294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ntlab.ru/images/editions/big/214417?r=15123886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46" y="1009348"/>
            <a:ext cx="3215382" cy="4147844"/>
          </a:xfrm>
          <a:prstGeom prst="rect">
            <a:avLst/>
          </a:prstGeom>
          <a:noFill/>
        </p:spPr>
      </p:pic>
      <p:pic>
        <p:nvPicPr>
          <p:cNvPr id="35842" name="Picture 2" descr="http://ambilive.ru/upload/000/u3/70/99/2017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184497" cy="422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c.pics.livejournal.com/kompasneobhodim/74055352/280545/28054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355976" cy="5807968"/>
          </a:xfrm>
          <a:prstGeom prst="rect">
            <a:avLst/>
          </a:prstGeom>
          <a:noFill/>
        </p:spPr>
      </p:pic>
      <p:pic>
        <p:nvPicPr>
          <p:cNvPr id="4" name="Picture 2" descr="https://fantlab.ru/images/editions/plus/big/210727_2?r=1506773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476672"/>
            <a:ext cx="4464496" cy="57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antlab.ru/images/editions/plus/big/270407_2?r=1577898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0997" y="0"/>
            <a:ext cx="99060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g2.labirint.ru/rcimg/d8684659e080d074741e1fde1aa89d04/1920x1080/books54/538104/ph_05.jpg?15754734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941626" cy="711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Встречи у художника</vt:lpstr>
      <vt:lpstr>Художник – иллюстратор Елисеев А.М. (1930)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Встречи у художника</dc:title>
  <dc:creator>User</dc:creator>
  <cp:lastModifiedBy>User</cp:lastModifiedBy>
  <cp:revision>4</cp:revision>
  <dcterms:created xsi:type="dcterms:W3CDTF">2023-10-22T15:10:40Z</dcterms:created>
  <dcterms:modified xsi:type="dcterms:W3CDTF">2023-10-22T21:55:31Z</dcterms:modified>
</cp:coreProperties>
</file>