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3" r:id="rId9"/>
    <p:sldId id="259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94660"/>
  </p:normalViewPr>
  <p:slideViewPr>
    <p:cSldViewPr>
      <p:cViewPr varScale="1">
        <p:scale>
          <a:sx n="68" d="100"/>
          <a:sy n="68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8AC518-6DAF-4E4C-965E-D6A70C321781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0AB9A4-93FD-40BF-BB64-223FE95CC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700808"/>
            <a:ext cx="6550496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«Развитие двигательной активности детей младшего дошкольного возраста»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 Black" pitchFamily="34" charset="0"/>
              </a:rPr>
              <a:t> </a:t>
            </a:r>
            <a:r>
              <a:rPr lang="ru-RU" sz="2000" b="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Горбунова Елена Валентиновна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    2017-2018 учебный год</a:t>
            </a:r>
          </a:p>
          <a:p>
            <a:endParaRPr lang="ru-RU" sz="2000" dirty="0">
              <a:latin typeface="Arial Black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63688" y="64161"/>
            <a:ext cx="7380312" cy="16312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МБДОУ «Колосок»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 Black" pitchFamily="34" charset="0"/>
              </a:rPr>
              <a:t>             Младшая разновозрастная группа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Arial Black" pitchFamily="34" charset="0"/>
              </a:rPr>
              <a:t>            Спасибо за внимание!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              Актуальность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 Black" pitchFamily="34" charset="0"/>
              </a:rPr>
              <a:t>Движение составляет основу </a:t>
            </a:r>
            <a:r>
              <a:rPr lang="ru-RU" b="1" dirty="0" smtClean="0">
                <a:latin typeface="Arial Black" pitchFamily="34" charset="0"/>
              </a:rPr>
              <a:t>практически</a:t>
            </a:r>
            <a:r>
              <a:rPr lang="ru-RU" dirty="0" smtClean="0">
                <a:latin typeface="Arial Black" pitchFamily="34" charset="0"/>
              </a:rPr>
              <a:t> любой деятельности ребенка. Но при этом в наше время многие врачи отмечают значительное сокращение объёма </a:t>
            </a:r>
            <a:r>
              <a:rPr lang="ru-RU" b="1" dirty="0" smtClean="0">
                <a:latin typeface="Arial Black" pitchFamily="34" charset="0"/>
              </a:rPr>
              <a:t>двигательной деятельности детей</a:t>
            </a:r>
            <a:r>
              <a:rPr lang="ru-RU" dirty="0" smtClean="0">
                <a:latin typeface="Arial Black" pitchFamily="34" charset="0"/>
              </a:rPr>
              <a:t>. Именно гиподинамия в детском </a:t>
            </a:r>
            <a:r>
              <a:rPr lang="ru-RU" b="1" dirty="0" smtClean="0">
                <a:latin typeface="Arial Black" pitchFamily="34" charset="0"/>
              </a:rPr>
              <a:t>возрасте</a:t>
            </a:r>
            <a:r>
              <a:rPr lang="ru-RU" dirty="0" smtClean="0">
                <a:latin typeface="Arial Black" pitchFamily="34" charset="0"/>
              </a:rPr>
              <a:t> приводит чаще всего к снижению уровня здоровья малышей </a:t>
            </a:r>
            <a:r>
              <a:rPr lang="ru-RU" b="1" dirty="0" smtClean="0">
                <a:latin typeface="Arial Black" pitchFamily="34" charset="0"/>
              </a:rPr>
              <a:t>дошкольного возраста</a:t>
            </a:r>
            <a:r>
              <a:rPr lang="ru-RU" dirty="0" smtClean="0">
                <a:latin typeface="Arial Black" pitchFamily="34" charset="0"/>
              </a:rPr>
              <a:t>, ослаблению </a:t>
            </a:r>
            <a:r>
              <a:rPr lang="ru-RU" dirty="0" err="1" smtClean="0">
                <a:latin typeface="Arial Black" pitchFamily="34" charset="0"/>
              </a:rPr>
              <a:t>имуннозащитных</a:t>
            </a:r>
            <a:r>
              <a:rPr lang="ru-RU" dirty="0" smtClean="0">
                <a:latin typeface="Arial Black" pitchFamily="34" charset="0"/>
              </a:rPr>
              <a:t> сил организма, способствует задержке физического и умственного </a:t>
            </a:r>
            <a:r>
              <a:rPr lang="ru-RU" b="1" dirty="0" smtClean="0">
                <a:latin typeface="Arial Black" pitchFamily="34" charset="0"/>
              </a:rPr>
              <a:t>развития</a:t>
            </a:r>
            <a:r>
              <a:rPr lang="ru-RU" dirty="0" smtClean="0">
                <a:latin typeface="Arial Black" pitchFamily="34" charset="0"/>
              </a:rPr>
              <a:t>. На основе собственных наблюдений могу отметить заметное снижение интереса </a:t>
            </a:r>
            <a:r>
              <a:rPr lang="ru-RU" b="1" dirty="0" smtClean="0">
                <a:latin typeface="Arial Black" pitchFamily="34" charset="0"/>
              </a:rPr>
              <a:t>детей</a:t>
            </a:r>
            <a:r>
              <a:rPr lang="ru-RU" dirty="0" smtClean="0">
                <a:latin typeface="Arial Black" pitchFamily="34" charset="0"/>
              </a:rPr>
              <a:t>, как к организованной, так и к самостоятельной </a:t>
            </a:r>
            <a:r>
              <a:rPr lang="ru-RU" b="1" dirty="0" smtClean="0">
                <a:latin typeface="Arial Black" pitchFamily="34" charset="0"/>
              </a:rPr>
              <a:t>двигательной деятельности</a:t>
            </a:r>
            <a:r>
              <a:rPr lang="ru-RU" dirty="0" smtClean="0">
                <a:latin typeface="Arial Black" pitchFamily="34" charset="0"/>
              </a:rPr>
              <a:t>, дети малоподвижны, не желают принимать участие в подвижных играх и упражнениях, предпочитают все больше спокойные игры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8676456" cy="6473825"/>
          </a:xfrm>
        </p:spPr>
        <p:txBody>
          <a:bodyPr>
            <a:norm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Опираясь </a:t>
            </a:r>
            <a:r>
              <a:rPr lang="ru-RU" dirty="0" smtClean="0">
                <a:latin typeface="Arial Black" pitchFamily="34" charset="0"/>
              </a:rPr>
              <a:t>на мнение специалистов в области физического воспитания </a:t>
            </a:r>
            <a:r>
              <a:rPr lang="ru-RU" b="1" dirty="0" smtClean="0">
                <a:latin typeface="Arial Black" pitchFamily="34" charset="0"/>
              </a:rPr>
              <a:t>дошкольников утверждающих</a:t>
            </a:r>
            <a:r>
              <a:rPr lang="ru-RU" dirty="0" smtClean="0">
                <a:latin typeface="Arial Black" pitchFamily="34" charset="0"/>
              </a:rPr>
              <a:t>, что именно в </a:t>
            </a:r>
            <a:r>
              <a:rPr lang="ru-RU" b="1" dirty="0" smtClean="0">
                <a:latin typeface="Arial Black" pitchFamily="34" charset="0"/>
              </a:rPr>
              <a:t>дошкольном возрасте</a:t>
            </a:r>
            <a:r>
              <a:rPr lang="ru-RU" dirty="0" smtClean="0">
                <a:latin typeface="Arial Black" pitchFamily="34" charset="0"/>
              </a:rPr>
              <a:t> в результате целенаправленного педагогического воздействия формируется здоровье, создаются предпосылки для </a:t>
            </a:r>
            <a:r>
              <a:rPr lang="ru-RU" b="1" dirty="0" smtClean="0">
                <a:latin typeface="Arial Black" pitchFamily="34" charset="0"/>
              </a:rPr>
              <a:t>развития выносливости</a:t>
            </a:r>
            <a:r>
              <a:rPr lang="ru-RU" dirty="0" smtClean="0">
                <a:latin typeface="Arial Black" pitchFamily="34" charset="0"/>
              </a:rPr>
              <a:t>, скоростно-силовых качеств, происходит совершенствование деятельности основных физических систем организма , можно сделать вывод, что необходимо повышать у детей уровень двигательной активности 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 smtClean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8532440" cy="666936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Black" pitchFamily="34" charset="0"/>
              </a:rPr>
              <a:t>Цель:</a:t>
            </a:r>
            <a:r>
              <a:rPr lang="ru-RU" dirty="0" smtClean="0">
                <a:latin typeface="Arial Black" pitchFamily="34" charset="0"/>
              </a:rPr>
              <a:t> повысить свой профессиональный уровень, создать оптимальные условия для развития двигательной активности детей младшего дошкольного возраста .</a:t>
            </a:r>
          </a:p>
          <a:p>
            <a:pPr>
              <a:buNone/>
            </a:pPr>
            <a:r>
              <a:rPr lang="ru-RU" b="1" dirty="0" smtClean="0">
                <a:latin typeface="Arial Black" pitchFamily="34" charset="0"/>
              </a:rPr>
              <a:t>Задачи: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Повысить собственный уровень знаний путём изучения необходимой литературы по теме самообразования.</a:t>
            </a:r>
          </a:p>
          <a:p>
            <a:r>
              <a:rPr lang="ru-RU" dirty="0" smtClean="0">
                <a:latin typeface="Arial Black" pitchFamily="34" charset="0"/>
              </a:rPr>
              <a:t>Повысить интерес </a:t>
            </a:r>
            <a:r>
              <a:rPr lang="ru-RU" b="1" dirty="0" smtClean="0">
                <a:latin typeface="Arial Black" pitchFamily="34" charset="0"/>
              </a:rPr>
              <a:t>детей к различным видам двигательной деятельности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latin typeface="Arial Black" pitchFamily="34" charset="0"/>
              </a:rPr>
              <a:t> Увеличить объём </a:t>
            </a:r>
            <a:r>
              <a:rPr lang="ru-RU" b="1" dirty="0" smtClean="0">
                <a:latin typeface="Arial Black" pitchFamily="34" charset="0"/>
              </a:rPr>
              <a:t>двигательной активности детей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latin typeface="Arial Black" pitchFamily="34" charset="0"/>
              </a:rPr>
              <a:t> Побуждать </a:t>
            </a:r>
            <a:r>
              <a:rPr lang="ru-RU" b="1" dirty="0" smtClean="0">
                <a:latin typeface="Arial Black" pitchFamily="34" charset="0"/>
              </a:rPr>
              <a:t>детей к самостоятельной двигательной деятельности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latin typeface="Arial Black" pitchFamily="34" charset="0"/>
              </a:rPr>
              <a:t>Повысить уровень педагогических знаний родителей по теме самообразования.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80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Содержание работы по 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теме самообразования</a:t>
            </a:r>
            <a:endParaRPr lang="ru-RU" sz="28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 Black" pitchFamily="34" charset="0"/>
              </a:rPr>
              <a:t>Анализ изученной литературы  по теме</a:t>
            </a:r>
          </a:p>
          <a:p>
            <a:r>
              <a:rPr lang="ru-RU" dirty="0" smtClean="0">
                <a:latin typeface="Arial Black" pitchFamily="34" charset="0"/>
              </a:rPr>
              <a:t>Обновление </a:t>
            </a:r>
            <a:r>
              <a:rPr lang="ru-RU" dirty="0" smtClean="0">
                <a:latin typeface="Arial Black" pitchFamily="34" charset="0"/>
              </a:rPr>
              <a:t>физкультурного  центра, созданного в группе. </a:t>
            </a:r>
          </a:p>
          <a:p>
            <a:r>
              <a:rPr lang="ru-RU" dirty="0" smtClean="0">
                <a:latin typeface="Arial Black" pitchFamily="34" charset="0"/>
              </a:rPr>
              <a:t>Использование нетрадиционного физкультурного оборудования для развития двигательной активности детей дошкольного возраста</a:t>
            </a:r>
          </a:p>
          <a:p>
            <a:r>
              <a:rPr lang="ru-RU" dirty="0" smtClean="0">
                <a:latin typeface="Arial Black" pitchFamily="34" charset="0"/>
              </a:rPr>
              <a:t>Ежедневная организация  подвижных игр, пальчиковой и оздоровительной гимнастики  </a:t>
            </a:r>
            <a:r>
              <a:rPr lang="ru-RU" dirty="0" smtClean="0">
                <a:latin typeface="Arial Black" pitchFamily="34" charset="0"/>
              </a:rPr>
              <a:t>по тематическому плану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Введение оздоровительно- игрового  часа в группе </a:t>
            </a:r>
          </a:p>
          <a:p>
            <a:r>
              <a:rPr lang="ru-RU" dirty="0" smtClean="0">
                <a:latin typeface="Arial Black" pitchFamily="34" charset="0"/>
              </a:rPr>
              <a:t>Взаимодействие с </a:t>
            </a:r>
            <a:r>
              <a:rPr lang="ru-RU" dirty="0" smtClean="0">
                <a:latin typeface="Arial Black" pitchFamily="34" charset="0"/>
              </a:rPr>
              <a:t>воспитателями и родителями  </a:t>
            </a:r>
            <a:r>
              <a:rPr lang="ru-RU" dirty="0" smtClean="0">
                <a:latin typeface="Arial Black" pitchFamily="34" charset="0"/>
              </a:rPr>
              <a:t>по  вопросам развития двигательной активности детей младшего дошкольного возраста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  Мероприятия по взаимодействию с родителями: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Консультация для родителей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«Развитие физических навыков ребёнка младшего возраста»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Проект с родителями  «Нетрадиционное спортивное оборудование»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Анкетирование родителей «Какое место занимает физкультура в вашей семье».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Групповое родительское собрание 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 «Дети с самого рождения, жить не могут без движения»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Спортивный праздник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«Вместе с папой, вместе с мамой – поиграть хотим!»</a:t>
            </a:r>
          </a:p>
          <a:p>
            <a:pPr>
              <a:buNone/>
            </a:pP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6480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Мероприятия с педагогами: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   Консультация для воспитателей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  «Двигательная активность детей в </a:t>
            </a:r>
            <a:r>
              <a:rPr lang="ru-RU" sz="2000" dirty="0" err="1" smtClean="0">
                <a:latin typeface="Arial Black" pitchFamily="34" charset="0"/>
              </a:rPr>
              <a:t>доу</a:t>
            </a:r>
            <a:r>
              <a:rPr lang="ru-RU" sz="2000" dirty="0" smtClean="0">
                <a:latin typeface="Arial Black" pitchFamily="34" charset="0"/>
              </a:rPr>
              <a:t>».</a:t>
            </a:r>
            <a:endParaRPr lang="ru-RU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   Участие в районном методическом  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   </a:t>
            </a:r>
            <a:r>
              <a:rPr lang="ru-RU" sz="2000" dirty="0" smtClean="0">
                <a:latin typeface="Arial Black" pitchFamily="34" charset="0"/>
              </a:rPr>
              <a:t>объединении.</a:t>
            </a:r>
            <a:endParaRPr lang="ru-RU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000" dirty="0" smtClean="0">
                <a:latin typeface="Arial Black" pitchFamily="34" charset="0"/>
              </a:rPr>
              <a:t>Мастер класс по применению и изготовлению нестандартного физкультурного оборудования.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Практический материал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Картотека подвижных игр</a:t>
            </a:r>
          </a:p>
          <a:p>
            <a:r>
              <a:rPr lang="ru-RU" sz="2000" dirty="0" smtClean="0">
                <a:latin typeface="Arial Black" pitchFamily="34" charset="0"/>
              </a:rPr>
              <a:t>Картотека физкультминуток</a:t>
            </a:r>
          </a:p>
          <a:p>
            <a:r>
              <a:rPr lang="ru-RU" sz="2000" dirty="0" smtClean="0">
                <a:latin typeface="Arial Black" pitchFamily="34" charset="0"/>
              </a:rPr>
              <a:t>Картотека  пальчиковых игр</a:t>
            </a:r>
          </a:p>
          <a:p>
            <a:r>
              <a:rPr lang="ru-RU" sz="2000" dirty="0" smtClean="0">
                <a:latin typeface="Arial Black" pitchFamily="34" charset="0"/>
              </a:rPr>
              <a:t>Физкультурный уголок , пополненный нестандартным оборудованием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 Литература:</a:t>
            </a:r>
            <a:b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>
                <a:latin typeface="Arial Black" pitchFamily="34" charset="0"/>
              </a:rPr>
              <a:t>ГлазыринаЛ.Д</a:t>
            </a:r>
            <a:r>
              <a:rPr lang="ru-RU" sz="1800" dirty="0" smtClean="0">
                <a:latin typeface="Arial Black" pitchFamily="34" charset="0"/>
              </a:rPr>
              <a:t>. «Физическая культура –дошкольникам. Младший возраст» Москва 1999г.</a:t>
            </a:r>
          </a:p>
          <a:p>
            <a:r>
              <a:rPr lang="ru-RU" sz="1800" dirty="0" err="1" smtClean="0">
                <a:latin typeface="Arial Black" pitchFamily="34" charset="0"/>
              </a:rPr>
              <a:t>Теплюк</a:t>
            </a:r>
            <a:r>
              <a:rPr lang="ru-RU" sz="1800" dirty="0" smtClean="0">
                <a:latin typeface="Arial Black" pitchFamily="34" charset="0"/>
              </a:rPr>
              <a:t> С.Н. «Игры- занятия на прогулке с малышами» Мозаика-синтез. Москва 2014г.</a:t>
            </a:r>
          </a:p>
          <a:p>
            <a:r>
              <a:rPr lang="ru-RU" sz="1800" dirty="0" smtClean="0">
                <a:latin typeface="Arial Black" pitchFamily="34" charset="0"/>
              </a:rPr>
              <a:t>Шишкина В.А., </a:t>
            </a:r>
            <a:r>
              <a:rPr lang="ru-RU" sz="1800" dirty="0" err="1" smtClean="0">
                <a:latin typeface="Arial Black" pitchFamily="34" charset="0"/>
              </a:rPr>
              <a:t>Дедулевич</a:t>
            </a:r>
            <a:r>
              <a:rPr lang="ru-RU" sz="1800" dirty="0" smtClean="0">
                <a:latin typeface="Arial Black" pitchFamily="34" charset="0"/>
              </a:rPr>
              <a:t> Н.И. Здоровый малыш: Система физкультурно-оздоровительной работы с детьми второго-третьего года жизни: Пособие для педагогов </a:t>
            </a:r>
            <a:r>
              <a:rPr lang="ru-RU" sz="1800" dirty="0" err="1" smtClean="0">
                <a:latin typeface="Arial Black" pitchFamily="34" charset="0"/>
              </a:rPr>
              <a:t>дошк</a:t>
            </a:r>
            <a:r>
              <a:rPr lang="ru-RU" sz="1800" dirty="0" smtClean="0">
                <a:latin typeface="Arial Black" pitchFamily="34" charset="0"/>
              </a:rPr>
              <a:t>. учреждений. – Лен.:. 200.</a:t>
            </a:r>
          </a:p>
          <a:p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 err="1" smtClean="0">
                <a:latin typeface="Arial Black" pitchFamily="34" charset="0"/>
              </a:rPr>
              <a:t>Преснякова</a:t>
            </a:r>
            <a:r>
              <a:rPr lang="ru-RU" sz="1800" dirty="0" smtClean="0">
                <a:latin typeface="Arial Black" pitchFamily="34" charset="0"/>
              </a:rPr>
              <a:t> Л.С. Двигательная активность детей раннего возраста. – 1991, - № 8.</a:t>
            </a:r>
          </a:p>
          <a:p>
            <a:r>
              <a:rPr lang="ru-RU" sz="1800" dirty="0" smtClean="0">
                <a:latin typeface="Arial Black" pitchFamily="34" charset="0"/>
              </a:rPr>
              <a:t>8. Слободская Е.Р. Двигательная активность детей раннего возраста в дошкольных учреждениях. //Физиология человека.- 1988.- № 1.</a:t>
            </a:r>
          </a:p>
          <a:p>
            <a:r>
              <a:rPr lang="ru-RU" sz="1800" dirty="0" smtClean="0">
                <a:latin typeface="Arial Black" pitchFamily="34" charset="0"/>
              </a:rPr>
              <a:t> </a:t>
            </a:r>
            <a:endParaRPr lang="ru-RU" sz="1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332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«Развитие двигательной активности детей младшего дошкольного возраста» </vt:lpstr>
      <vt:lpstr>              Актуальность</vt:lpstr>
      <vt:lpstr>Слайд 3</vt:lpstr>
      <vt:lpstr>Слайд 4</vt:lpstr>
      <vt:lpstr>Содержание работы по теме самообразования</vt:lpstr>
      <vt:lpstr>   Мероприятия по взаимодействию с родителями:</vt:lpstr>
      <vt:lpstr>Мероприятия с педагогами:</vt:lpstr>
      <vt:lpstr>Практический материал</vt:lpstr>
      <vt:lpstr> Литература: 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двигательной активности детей младшего дошкольного возраста» </dc:title>
  <dc:creator>asus</dc:creator>
  <cp:lastModifiedBy>asus</cp:lastModifiedBy>
  <cp:revision>3</cp:revision>
  <dcterms:created xsi:type="dcterms:W3CDTF">2018-05-17T03:04:21Z</dcterms:created>
  <dcterms:modified xsi:type="dcterms:W3CDTF">2018-05-17T10:18:50Z</dcterms:modified>
</cp:coreProperties>
</file>