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76" r:id="rId6"/>
    <p:sldId id="277" r:id="rId7"/>
    <p:sldId id="262" r:id="rId8"/>
    <p:sldId id="267" r:id="rId9"/>
    <p:sldId id="270" r:id="rId10"/>
    <p:sldId id="269" r:id="rId11"/>
    <p:sldId id="268" r:id="rId12"/>
    <p:sldId id="271" r:id="rId13"/>
    <p:sldId id="272" r:id="rId14"/>
    <p:sldId id="274" r:id="rId15"/>
    <p:sldId id="275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0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5920"/>
            <a:ext cx="7772400" cy="2146841"/>
          </a:xfrm>
        </p:spPr>
        <p:txBody>
          <a:bodyPr>
            <a:noAutofit/>
          </a:bodyPr>
          <a:lstStyle/>
          <a:p>
            <a: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Краткая презентация </a:t>
            </a:r>
            <a:b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образовательной программы дошкольного образования (ООП ДО)</a:t>
            </a:r>
            <a:b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МБДОУ детский сад «Колосок</a:t>
            </a:r>
            <a:r>
              <a:rPr lang="ru-RU" alt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br>
              <a:rPr lang="ru-RU" alt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3280" y="6180574"/>
            <a:ext cx="5344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Борисоглебского района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064" y="508000"/>
            <a:ext cx="8229600" cy="115824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нашем детском саду созданы все условия для развития ваших детей. </a:t>
            </a:r>
            <a:r>
              <a:rPr lang="ru-RU" alt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587500"/>
            <a:ext cx="686562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Развивающая предметно-пространственная </a:t>
            </a:r>
            <a:r>
              <a:rPr lang="ru-RU" alt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нашего детского сада оборудована с учетом возрастных особенностей ребенка. Все элементы среды связаны между собой по содержанию и художественному решению. Мебель соответствует росту и возрасту детей, игрушки-обеспечивают максимальный для данного возраста развивающий эффект. </a:t>
            </a:r>
          </a:p>
          <a:p>
            <a:pPr algn="just"/>
            <a:r>
              <a:rPr lang="ru-RU" alt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Развивающая предметно-пространственная </a:t>
            </a:r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детского сада </a:t>
            </a:r>
            <a:r>
              <a:rPr lang="ru-RU" alt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</a:p>
          <a:p>
            <a:pPr marL="914400" lvl="2" indent="0" algn="just">
              <a:spcBef>
                <a:spcPct val="0"/>
              </a:spcBef>
              <a:buNone/>
            </a:pPr>
            <a:endParaRPr lang="ru-RU" alt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1980" y="388620"/>
            <a:ext cx="686562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 групп организованно в виде хорошо разграниченных зон, оснащенных развивающим материалом. Все предметы доступны детям. В групповых комнатах предусмотрено пространство для самостоятельной двигательной активности детей, которая позволяет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выбирать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себя интересные занятия, чередовать в течении дня игрушки, пособия.</a:t>
            </a:r>
          </a:p>
        </p:txBody>
      </p:sp>
    </p:spTree>
    <p:extLst>
      <p:ext uri="{BB962C8B-B14F-4D97-AF65-F5344CB8AC3E}">
        <p14:creationId xmlns:p14="http://schemas.microsoft.com/office/powerpoint/2010/main" val="1430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904" y="1016000"/>
            <a:ext cx="7853496" cy="10363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педагоги нашего сада ведут работу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краеведению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тему: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Приобщение  к народным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традициям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2300" y="2265680"/>
            <a:ext cx="6672580" cy="4145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поставили перед собой цель: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формировать гражданско-патриотическую культуру личности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 через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приобщение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народным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традициям.</a:t>
            </a:r>
          </a:p>
          <a:p>
            <a:pPr lvl="0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Создать систему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 и условий, обеспечивающих приобщение детей к истокам народной культуры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904" y="416560"/>
            <a:ext cx="7853496" cy="11277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Приобщая детей к народным традициям, мы в нашем детском саду:</a:t>
            </a:r>
            <a: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422400"/>
            <a:ext cx="6672580" cy="485648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время режимных моментов, неорганизованной образовательной деятельности, праздников и т. д. знакомим детей с:</a:t>
            </a:r>
          </a:p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традиционными предметами народного быта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устным народным творчеством;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народной музыкой;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декоративно-прикладным искусством;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народными играми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хороводами;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историей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празднеств на Руси.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Проводим встречи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народными умельцами, людьми - носителями народной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культуры.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Создаём  в детском саду атмосферу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быта.</a:t>
            </a:r>
          </a:p>
          <a:p>
            <a:pPr algn="just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8" indent="0" algn="just">
              <a:spcBef>
                <a:spcPct val="0"/>
              </a:spcBef>
              <a:buNone/>
            </a:pP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904" y="568960"/>
            <a:ext cx="7853496" cy="8128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родители, вы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 можете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узнать: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330960"/>
            <a:ext cx="6672580" cy="4856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мероприятиях, проводимых в детском саду,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планах работы групп;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том, чем ваш ребёнок питается;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достижениях своего ребёнка.</a:t>
            </a:r>
          </a:p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Организуем родительские собрания;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Наполняем необходимой информацией сайт детского сада;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Оформляем информационные стенды;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Организуем выставки детского творчества.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8" indent="0">
              <a:spcBef>
                <a:spcPct val="0"/>
              </a:spcBef>
              <a:buNone/>
            </a:pP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7704" y="762000"/>
            <a:ext cx="7365816" cy="14190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являетесь полноправным участником образовательного 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 и можете: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2783840"/>
            <a:ext cx="6672580" cy="24688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Принять участие в конкурсах и проектах, проводимых в детском саду;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Посетить открытые занятия в группе;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Посетить утренники и развлечения, организованные специалистами детского сада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8" indent="0">
              <a:spcBef>
                <a:spcPct val="0"/>
              </a:spcBef>
              <a:buNone/>
            </a:pP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3" y="953969"/>
            <a:ext cx="8700655" cy="4637865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</a:pPr>
            <a:r>
              <a:rPr lang="ru-RU" sz="36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вместе с </a:t>
            </a:r>
            <a:r>
              <a:rPr lang="ru-RU" sz="3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вами</a:t>
            </a:r>
            <a:r>
              <a:rPr lang="ru-RU" sz="36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рука об руку, мы сможем воспитать разносторонне развитую личность, грамотного и порядочного человека, полноценного члена общества в будущем</a:t>
            </a:r>
            <a:r>
              <a:rPr lang="ru-RU" sz="3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рады с вами работать!!!</a:t>
            </a:r>
            <a:endParaRPr lang="ru-RU" sz="36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96240"/>
            <a:ext cx="8229600" cy="1158240"/>
          </a:xfrm>
        </p:spPr>
        <p:txBody>
          <a:bodyPr>
            <a:noAutofit/>
          </a:bodyPr>
          <a:lstStyle/>
          <a:p>
            <a: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образовательная </a:t>
            </a:r>
            <a:r>
              <a:rPr lang="ru-RU" alt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дошкольного образования </a:t>
            </a:r>
            <a:br>
              <a:rPr lang="ru-RU" alt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ООП ДО)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0220" y="1983740"/>
            <a:ext cx="686562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 для МБДОУ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сад 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Колосок»:</a:t>
            </a:r>
          </a:p>
          <a:p>
            <a:pPr algn="just">
              <a:buFontTx/>
              <a:buChar char="-"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Государственного Стандарта Дошкольного Образования;</a:t>
            </a:r>
          </a:p>
          <a:p>
            <a:pPr algn="just">
              <a:buFontTx/>
              <a:buChar char="-"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опорой на вариативную авторскую примерную основную общеобразовательную программу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образования «От рождения до школы»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(под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редакцией Н.Е. Вераксы, Т.С. Комаровой, М.А. Васильевой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учётом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вариативных парциальных программ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звука к букве. Обучение дошкольников элементам грамоты» Е.В. Колесниковой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художественного воспитания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обучения и развития детей 2-7 лет «Цветные ладошки» под  редакцией И.А. Лыковой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музыкального воспитания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«Ладушки»  авторы И.М. Каплуновой, И. А.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Новооскольцевой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87680"/>
            <a:ext cx="8229600" cy="115824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Коллектив нашего детского сада поставил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собой цель: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9420" y="1892300"/>
            <a:ext cx="686562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Создать благоприятные условия </a:t>
            </a:r>
            <a:r>
              <a:rPr lang="ru-RU" dirty="0"/>
              <a:t>для полноценного проживания ребёнком дошкольного детства.</a:t>
            </a:r>
          </a:p>
          <a:p>
            <a:pPr marL="0" indent="0">
              <a:buNone/>
            </a:pPr>
            <a:r>
              <a:rPr lang="ru-RU" dirty="0"/>
              <a:t>Программа направлена 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algn="just"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036320"/>
            <a:ext cx="6865620" cy="507714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Особое внимание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педагоги будут уделять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личности ребенка, сохранению и укреплению здоровья детей, а также воспитанию у дошкольников таких качеств, как:</a:t>
            </a:r>
          </a:p>
          <a:p>
            <a:pPr>
              <a:buNone/>
            </a:pP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ru-RU" alt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Патриотизм,</a:t>
            </a:r>
            <a:endParaRPr lang="ru-RU" alt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ru-RU" alt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Активная жизненная </a:t>
            </a:r>
            <a:r>
              <a:rPr lang="ru-RU" alt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позиция,</a:t>
            </a:r>
            <a:endParaRPr lang="ru-RU" alt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ru-RU" alt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Творческий подход в решении различных жизненных </a:t>
            </a:r>
            <a:r>
              <a:rPr lang="ru-RU" alt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ситуаций,</a:t>
            </a:r>
            <a:endParaRPr lang="ru-RU" alt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ru-RU" alt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Уважение к традиционным </a:t>
            </a:r>
            <a:r>
              <a:rPr lang="ru-RU" alt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ценностям.</a:t>
            </a:r>
            <a:endParaRPr lang="ru-RU" alt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1660" y="378460"/>
            <a:ext cx="6865620" cy="56057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нашей программе ребёнок к 3-м годам может научиться:</a:t>
            </a:r>
          </a:p>
          <a:p>
            <a:pPr>
              <a:buNone/>
            </a:pPr>
            <a:endParaRPr lang="ru-RU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Действовать с предметами</a:t>
            </a: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самостоятельным</a:t>
            </a: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Общаться с взрослыми и сверстниками</a:t>
            </a: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Играть,  в том числе и в сюжетно-ролевые игры</a:t>
            </a: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Проявлять интерес к сверстникам</a:t>
            </a:r>
          </a:p>
          <a:p>
            <a:pPr lvl="0" algn="just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Проявляет интерес и эмоциональный отклик (т.к. что-то заинтересует, что-то нет – как выразительно не читай)</a:t>
            </a:r>
          </a:p>
          <a:p>
            <a:pPr lvl="0"/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Выражать эмоции через движений</a:t>
            </a:r>
          </a:p>
          <a:p>
            <a:pPr>
              <a:buNone/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0860" y="589280"/>
            <a:ext cx="6865620" cy="579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нашей программе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 к окончанию дошкольного возраста может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Освоить способы деятельности (максимально компетентен в игре – полностью играющий ребёнок).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Проявлять интерес к взаимодействию со сверстниками» (интересен сам процесс общения, ребёнок стремится к общению, что заставляет его управлять своими эмоциями, другими словами, «произвольность поведения»).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Научиться подчиняться правилам (т.е. формирование внутреннего плана, умственного, если не научился подчинятся правилам, то какую бы интересную игру не придумал – не получится, т.к. сверстники играть не будут).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Подготовиться к следующему этапу – деловому общению с учителем, т. е. речь используется как основное средство общения</a:t>
            </a:r>
          </a:p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владеть основными движениями, может контролировать свои движения и управлять ими У ребенка развита крупная и мелкая моторика; он подвижен, вынослив,. </a:t>
            </a:r>
          </a:p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Проявлять волевое усилие (т.е.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сформированность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соподчинения мотивов, иерархия мотивов).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Обладать определёнными знаниями и стремится их совершенствовать» , интересоваться  «причинно-следственными связями (т.е. знание как средство любознательности и  развитие логического мышления).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Проявлять патриотические чувства, ощущать гордость за свою страну, ее достижения.</a:t>
            </a:r>
          </a:p>
          <a:p>
            <a:pPr algn="just"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just"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84480"/>
            <a:ext cx="8229600" cy="115824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развиваем детей в следующих направлениях: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780540"/>
            <a:ext cx="6865620" cy="4525963"/>
          </a:xfrm>
        </p:spPr>
        <p:txBody>
          <a:bodyPr>
            <a:normAutofit fontScale="92500"/>
          </a:bodyPr>
          <a:lstStyle/>
          <a:p>
            <a:pPr lvl="2">
              <a:spcBef>
                <a:spcPct val="0"/>
              </a:spcBef>
              <a:buFont typeface="Arial" charset="0"/>
              <a:buChar char="•"/>
            </a:pPr>
            <a:r>
              <a:rPr lang="ru-RU" alt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социально-коммуникативное развитие;</a:t>
            </a:r>
          </a:p>
          <a:p>
            <a:pPr lvl="2">
              <a:spcBef>
                <a:spcPct val="0"/>
              </a:spcBef>
              <a:buFont typeface="Arial" charset="0"/>
              <a:buChar char="•"/>
            </a:pPr>
            <a:r>
              <a:rPr lang="ru-RU" alt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познавательное развитие;</a:t>
            </a:r>
          </a:p>
          <a:p>
            <a:pPr lvl="2">
              <a:spcBef>
                <a:spcPct val="0"/>
              </a:spcBef>
              <a:buFont typeface="Arial" charset="0"/>
              <a:buChar char="•"/>
            </a:pPr>
            <a:r>
              <a:rPr lang="ru-RU" alt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речевое развитие;</a:t>
            </a:r>
          </a:p>
          <a:p>
            <a:pPr lvl="2">
              <a:spcBef>
                <a:spcPct val="0"/>
              </a:spcBef>
              <a:buFont typeface="Arial" charset="0"/>
              <a:buChar char="•"/>
            </a:pPr>
            <a:r>
              <a:rPr lang="ru-RU" alt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художественно-эстетическое развитие;</a:t>
            </a:r>
          </a:p>
          <a:p>
            <a:pPr lvl="2">
              <a:spcBef>
                <a:spcPct val="0"/>
              </a:spcBef>
              <a:buFont typeface="Arial" charset="0"/>
              <a:buChar char="•"/>
            </a:pPr>
            <a:r>
              <a:rPr lang="ru-RU" alt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1898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904" y="254000"/>
            <a:ext cx="7853496" cy="1290320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 развивают детей в процессе разнообразных 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видов детской деятельности: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587500"/>
            <a:ext cx="6672580" cy="4599940"/>
          </a:xfrm>
        </p:spPr>
        <p:txBody>
          <a:bodyPr>
            <a:normAutofit lnSpcReduction="10000"/>
          </a:bodyPr>
          <a:lstStyle/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Игровой</a:t>
            </a:r>
            <a:endParaRPr lang="ru-RU" alt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Коммуникативной</a:t>
            </a:r>
            <a:endParaRPr lang="ru-RU" alt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Трудовой</a:t>
            </a:r>
            <a:endParaRPr lang="ru-RU" alt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Познавательно </a:t>
            </a:r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исследовательской</a:t>
            </a: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Продуктивной</a:t>
            </a:r>
            <a:endParaRPr lang="ru-RU" alt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Музыкально </a:t>
            </a:r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художественной</a:t>
            </a:r>
          </a:p>
          <a:p>
            <a:pPr lvl="2"/>
            <a:r>
              <a:rPr lang="ru-RU" alt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Чтение </a:t>
            </a:r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художественной литературы</a:t>
            </a:r>
          </a:p>
          <a:p>
            <a:pPr marL="2743200" lvl="6" indent="0">
              <a:buNone/>
            </a:pPr>
            <a:endParaRPr lang="ru-RU" altLang="ru-RU" sz="24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8" indent="0">
              <a:spcBef>
                <a:spcPct val="0"/>
              </a:spcBef>
              <a:buNone/>
            </a:pP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904" y="254000"/>
            <a:ext cx="7853496" cy="1290320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нашем детском саду отводится </a:t>
            </a:r>
            <a:b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особое 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игре.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587500"/>
            <a:ext cx="6672580" cy="45999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 ставят перед собой задачи развития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игровой деятельности детей: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Способствовать развитию игрового опыта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каждого ребенка.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Способствовать отражению в игре представлений об окружающей действительности.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Поддерживать первые творческие проявления детей.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стремление к игровому общению со сверстниками.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0" lvl="6" indent="0" algn="just">
              <a:buNone/>
            </a:pPr>
            <a:endParaRPr lang="ru-RU" altLang="ru-RU" sz="24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8" indent="0" algn="just">
              <a:spcBef>
                <a:spcPct val="0"/>
              </a:spcBef>
              <a:buNone/>
            </a:pPr>
            <a:endParaRPr lang="ru-RU" alt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886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Краткая презентация  основной образовательной программы дошкольного образования (ООП ДО) МБДОУ детский сад «Колосок» </vt:lpstr>
      <vt:lpstr>Основная образовательная программа дошкольного образования  (ООП ДО)</vt:lpstr>
      <vt:lpstr>Коллектив нашего детского сада поставил  перед собой цель:</vt:lpstr>
      <vt:lpstr>Презентация PowerPoint</vt:lpstr>
      <vt:lpstr>Презентация PowerPoint</vt:lpstr>
      <vt:lpstr>Презентация PowerPoint</vt:lpstr>
      <vt:lpstr>Мы развиваем детей в следующих направлениях:</vt:lpstr>
      <vt:lpstr>Педагоги развивают детей в процессе разнообразных видов детской деятельности:</vt:lpstr>
      <vt:lpstr>В нашем детском саду отводится  особое место игре.</vt:lpstr>
      <vt:lpstr>В нашем детском саду созданы все условия для развития ваших детей.  </vt:lpstr>
      <vt:lpstr>Презентация PowerPoint</vt:lpstr>
      <vt:lpstr>Дополнительно педагоги нашего сада ведут работу по краеведению на тему: «Приобщение  к народным  традициям» </vt:lpstr>
      <vt:lpstr>Приобщая детей к народным традициям, мы в нашем детском саду: </vt:lpstr>
      <vt:lpstr> Уважаемые родители, вы всегда можете узнать:  </vt:lpstr>
      <vt:lpstr> Вы являетесь полноправным участником образовательного  процесса и можете: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user</cp:lastModifiedBy>
  <cp:revision>33</cp:revision>
  <dcterms:created xsi:type="dcterms:W3CDTF">2014-08-01T19:25:21Z</dcterms:created>
  <dcterms:modified xsi:type="dcterms:W3CDTF">2022-10-19T10:24:27Z</dcterms:modified>
</cp:coreProperties>
</file>