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83" r:id="rId5"/>
    <p:sldId id="268" r:id="rId6"/>
    <p:sldId id="267" r:id="rId7"/>
    <p:sldId id="269" r:id="rId8"/>
    <p:sldId id="270" r:id="rId9"/>
    <p:sldId id="271" r:id="rId10"/>
    <p:sldId id="281" r:id="rId11"/>
    <p:sldId id="282" r:id="rId12"/>
    <p:sldId id="272" r:id="rId13"/>
    <p:sldId id="257" r:id="rId14"/>
    <p:sldId id="273" r:id="rId15"/>
    <p:sldId id="258" r:id="rId16"/>
    <p:sldId id="259" r:id="rId17"/>
    <p:sldId id="263" r:id="rId18"/>
    <p:sldId id="261" r:id="rId19"/>
    <p:sldId id="262" r:id="rId20"/>
    <p:sldId id="264" r:id="rId21"/>
    <p:sldId id="274" r:id="rId22"/>
    <p:sldId id="275" r:id="rId23"/>
    <p:sldId id="276" r:id="rId24"/>
    <p:sldId id="277" r:id="rId25"/>
    <p:sldId id="260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86250A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528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29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883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025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62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62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178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015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42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565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244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E2C9-A6A6-464F-B7F8-57E4240F0346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F6F3-55F2-4EB3-BB05-04409C683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13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14509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  ЮБИЛЕЕМ!</a:t>
            </a:r>
            <a:endParaRPr lang="ru-RU" sz="66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1162" y="2867025"/>
            <a:ext cx="5610371" cy="374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75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2010 год.</a:t>
            </a:r>
            <a:endParaRPr lang="ru-RU" sz="46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59681"/>
            <a:ext cx="5952455" cy="431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2598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95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Ковалова</a:t>
            </a: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Светлана </a:t>
            </a:r>
            <a:r>
              <a:rPr lang="ru-RU" sz="32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Викторовна – заведующий МБДОУ «Колосок» , стаж  работы в должности </a:t>
            </a: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заведующего </a:t>
            </a:r>
            <a:r>
              <a:rPr lang="ru-RU" sz="32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- 12 лет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6424" y="2209023"/>
            <a:ext cx="5967781" cy="396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83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Козлова Светлана Борисовна – завхоз, </a:t>
            </a:r>
            <a:b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стаж работы в учреждении  </a:t>
            </a:r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4 </a:t>
            </a:r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года.</a:t>
            </a:r>
            <a:endParaRPr lang="ru-RU" sz="36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794" y="1825625"/>
            <a:ext cx="654441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00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Викторович Татьяна Фёдоровна – 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медицинская сестра, 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стаж работы в учреждении 1 год 7 месяцев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794" y="1825625"/>
            <a:ext cx="654441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93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257425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  <a:latin typeface="Monotype Corsiva" panose="03010101010201010101" pitchFamily="66" charset="0"/>
              </a:rPr>
              <a:t>Чернышева Марина </a:t>
            </a: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Николаевна –</a:t>
            </a:r>
            <a:b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повар, стаж работы  в учреждении 27 лет</a:t>
            </a:r>
            <a:endParaRPr lang="ru-RU" sz="3600" b="1" i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4800" y="1495425"/>
            <a:ext cx="8210550" cy="46815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53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Лысёхина </a:t>
            </a:r>
            <a:r>
              <a:rPr lang="ru-RU" sz="3600" b="1" i="1" dirty="0">
                <a:solidFill>
                  <a:srgbClr val="0000FF"/>
                </a:solidFill>
                <a:latin typeface="Monotype Corsiva" panose="03010101010201010101" pitchFamily="66" charset="0"/>
              </a:rPr>
              <a:t>В</a:t>
            </a: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алентина Николаевна – </a:t>
            </a:r>
            <a:b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помощник повара, </a:t>
            </a:r>
            <a:b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стаж работы в учреждении 5 лет</a:t>
            </a:r>
            <a:endParaRPr lang="ru-RU" sz="3600" b="1" i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794" y="1825625"/>
            <a:ext cx="654441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71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err="1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Ширенина</a:t>
            </a: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 Светлана Александровна </a:t>
            </a:r>
            <a:r>
              <a:rPr lang="ru-RU" sz="36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– </a:t>
            </a:r>
            <a:br>
              <a:rPr lang="ru-RU" sz="36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sz="36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младший </a:t>
            </a: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воспитатель, </a:t>
            </a:r>
            <a:b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стаж работы в учреждении 2 года.</a:t>
            </a: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sz="3600" b="1" i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794" y="1825625"/>
            <a:ext cx="654441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500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Веселова Елена Михайловна –</a:t>
            </a:r>
            <a:r>
              <a:rPr lang="ru-RU" sz="36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sz="3600" b="1" i="1" dirty="0">
                <a:solidFill>
                  <a:schemeClr val="accent6"/>
                </a:solidFill>
                <a:latin typeface="Monotype Corsiva" panose="03010101010201010101" pitchFamily="66" charset="0"/>
              </a:rPr>
              <a:t>младший </a:t>
            </a: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воспитатель, </a:t>
            </a:r>
            <a:b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стаж  работы 30 лет.</a:t>
            </a:r>
            <a:endParaRPr lang="ru-RU" sz="3600" b="1" i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794" y="1825625"/>
            <a:ext cx="654441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97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err="1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Кашеварова</a:t>
            </a: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 Елена Александровна –</a:t>
            </a:r>
            <a:b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младший воспитатель, </a:t>
            </a:r>
            <a:b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стаж  работы 11 лет.</a:t>
            </a:r>
            <a:endParaRPr lang="ru-RU" sz="3600" b="1" i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794" y="1825625"/>
            <a:ext cx="654441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29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" y="41275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600" b="1" i="1" dirty="0">
                <a:solidFill>
                  <a:srgbClr val="0000FF"/>
                </a:solidFill>
                <a:latin typeface="Monotype Corsiva" panose="03010101010201010101" pitchFamily="66" charset="0"/>
              </a:rPr>
              <a:t>Ковалов Михаил Фёдорович</a:t>
            </a:r>
          </a:p>
        </p:txBody>
      </p:sp>
      <p:pic>
        <p:nvPicPr>
          <p:cNvPr id="2050" name="Picture 2" descr="C:\Users\user\Desktop\40 лет\М.Ф. Ковал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4775" y="1492249"/>
            <a:ext cx="3413625" cy="515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86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115616" y="457200"/>
            <a:ext cx="6599634" cy="129540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Громова Ольга Николаевна – музыкальный руководитель, </a:t>
            </a:r>
          </a:p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стаж  работы  22 года.</a:t>
            </a:r>
            <a:endParaRPr lang="ru-RU" sz="6600" b="1" i="1" dirty="0">
              <a:solidFill>
                <a:srgbClr val="FF0000"/>
              </a:solidFill>
              <a:latin typeface="Monotype Corsiva" panose="03010101010201010101" pitchFamily="66" charset="0"/>
              <a:ea typeface="+mj-ea"/>
              <a:cs typeface="+mj-cs"/>
            </a:endParaRPr>
          </a:p>
        </p:txBody>
      </p:sp>
      <p:pic>
        <p:nvPicPr>
          <p:cNvPr id="1027" name="Picture 3" descr="C:\Users\user\Desktop\IMG_1654_Громова Ольга Николаевна_кл.рук, музы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9426" y="1790700"/>
            <a:ext cx="3170237" cy="47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91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27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Шумилова Марина Александровна – воспитатель, </a:t>
            </a:r>
            <a:b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стаж работы 18 лет.</a:t>
            </a:r>
            <a:endParaRPr lang="ru-RU" sz="36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581943"/>
            <a:ext cx="33337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99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46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Горбунова Елена Валентиновна – </a:t>
            </a:r>
            <a:b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воспитатель, </a:t>
            </a:r>
            <a:b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стаж работы  27 лет.</a:t>
            </a:r>
            <a:endParaRPr lang="ru-RU" sz="3600" b="1" i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85924"/>
            <a:ext cx="3194579" cy="479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72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Аладьина Елена Михайловна – воспитатель,</a:t>
            </a:r>
            <a:b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стаж работы 6 лет.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7254" y="1539875"/>
            <a:ext cx="3260196" cy="489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73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Копылова Юлия Николаевна – воспитатель, стаж работы 18 лет.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553" y="1611310"/>
            <a:ext cx="3317347" cy="497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096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Наша дружная семья!</a:t>
            </a:r>
            <a:endParaRPr lang="ru-RU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369" y="1485900"/>
            <a:ext cx="7198614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73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raduga.do.am/dokymenti_2012/fhoto_novosti/23138887_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06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600" b="1" i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Дувакина</a:t>
            </a:r>
            <a:r>
              <a:rPr lang="ru-RU" sz="46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Нина Николаевна</a:t>
            </a:r>
            <a:endParaRPr lang="ru-RU" sz="46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user\Documents\Scanned Documents\56 — копия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7944" y="1801087"/>
            <a:ext cx="3850005" cy="459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6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4 </a:t>
            </a:r>
            <a:r>
              <a:rPr lang="ru-RU" sz="46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ноября 1976 год</a:t>
            </a:r>
            <a:endParaRPr lang="ru-RU" sz="4600" b="1" i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94" y="1797050"/>
            <a:ext cx="6501181" cy="432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Соединительная линия уступом 5"/>
          <p:cNvCxnSpPr/>
          <p:nvPr/>
        </p:nvCxnSpPr>
        <p:spPr>
          <a:xfrm>
            <a:off x="8648700" y="1504950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600" b="1" i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Первые воспитанники.</a:t>
            </a:r>
            <a:endParaRPr lang="ru-RU" sz="4600" b="1" i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555672"/>
            <a:ext cx="6677483" cy="462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06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600" b="1" i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Коллектив детского сада </a:t>
            </a:r>
            <a:r>
              <a:rPr lang="ru-RU" sz="4600" b="1" i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600" b="1" i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600" b="1" i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1976 </a:t>
            </a:r>
            <a:r>
              <a:rPr lang="ru-RU" sz="4600" b="1" i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год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628" y="1701800"/>
            <a:ext cx="651434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3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600" b="1" i="1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Первый коллектив.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369" y="1825625"/>
            <a:ext cx="631726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53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6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1986 год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8329" y="1825625"/>
            <a:ext cx="622734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87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600" b="1" i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1996 год.</a:t>
            </a:r>
            <a:endParaRPr lang="ru-RU" sz="4600" b="1" i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user\Documents\Scanned Documents\п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550" y="1825625"/>
            <a:ext cx="61788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01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</TotalTime>
  <Words>122</Words>
  <Application>Microsoft Office PowerPoint</Application>
  <PresentationFormat>Экран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  ЮБИЛЕЕМ!</vt:lpstr>
      <vt:lpstr>Ковалов Михаил Фёдорович</vt:lpstr>
      <vt:lpstr>Дувакина Нина Николаевна</vt:lpstr>
      <vt:lpstr>4 ноября 1976 год</vt:lpstr>
      <vt:lpstr>Первые воспитанники.</vt:lpstr>
      <vt:lpstr>Коллектив детского сада  1976 год.</vt:lpstr>
      <vt:lpstr>Первый коллектив.</vt:lpstr>
      <vt:lpstr>1986 год</vt:lpstr>
      <vt:lpstr>1996 год.</vt:lpstr>
      <vt:lpstr>2010 год.</vt:lpstr>
      <vt:lpstr>Слайд 11</vt:lpstr>
      <vt:lpstr>Ковалова Светлана Викторовна – заведующий МБДОУ «Колосок» , стаж  работы в должности заведующего  - 12 лет</vt:lpstr>
      <vt:lpstr>Козлова Светлана Борисовна – завхоз,  стаж работы в учреждении  4 года.</vt:lpstr>
      <vt:lpstr>Викторович Татьяна Фёдоровна –  медицинская сестра,  стаж работы в учреждении 1 год 7 месяцев</vt:lpstr>
      <vt:lpstr>Чернышева Марина Николаевна –  повар, стаж работы  в учреждении 27 лет</vt:lpstr>
      <vt:lpstr>Лысёхина Валентина Николаевна –  помощник повара,  стаж работы в учреждении 5 лет</vt:lpstr>
      <vt:lpstr>Ширенина Светлана Александровна –  младший воспитатель,  стаж работы в учреждении 2 года. </vt:lpstr>
      <vt:lpstr>Веселова Елена Михайловна – младший воспитатель,  стаж  работы 30 лет.</vt:lpstr>
      <vt:lpstr>Кашеварова Елена Александровна – младший воспитатель,  стаж  работы 11 лет.</vt:lpstr>
      <vt:lpstr>Г</vt:lpstr>
      <vt:lpstr>Шумилова Марина Александровна – воспитатель,  стаж работы 18 лет.</vt:lpstr>
      <vt:lpstr>Горбунова Елена Валентиновна –  воспитатель,  стаж работы  27 лет.</vt:lpstr>
      <vt:lpstr>Аладьина Елена Михайловна – воспитатель, стаж работы 6 лет.</vt:lpstr>
      <vt:lpstr>Копылова Юлия Николаевна – воспитатель, стаж работы 18 лет.</vt:lpstr>
      <vt:lpstr>Наша дружная семья!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User</cp:lastModifiedBy>
  <cp:revision>26</cp:revision>
  <dcterms:created xsi:type="dcterms:W3CDTF">2014-08-28T10:13:11Z</dcterms:created>
  <dcterms:modified xsi:type="dcterms:W3CDTF">2016-11-03T08:36:18Z</dcterms:modified>
</cp:coreProperties>
</file>