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3" r:id="rId2"/>
    <p:sldId id="292" r:id="rId3"/>
    <p:sldId id="280" r:id="rId4"/>
    <p:sldId id="273" r:id="rId5"/>
    <p:sldId id="257" r:id="rId6"/>
    <p:sldId id="282" r:id="rId7"/>
    <p:sldId id="291" r:id="rId8"/>
    <p:sldId id="283" r:id="rId9"/>
    <p:sldId id="284" r:id="rId10"/>
    <p:sldId id="285" r:id="rId11"/>
    <p:sldId id="288" r:id="rId12"/>
    <p:sldId id="286" r:id="rId13"/>
    <p:sldId id="289" r:id="rId14"/>
    <p:sldId id="290" r:id="rId15"/>
    <p:sldId id="263" r:id="rId16"/>
    <p:sldId id="267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091" autoAdjust="0"/>
  </p:normalViewPr>
  <p:slideViewPr>
    <p:cSldViewPr>
      <p:cViewPr>
        <p:scale>
          <a:sx n="68" d="100"/>
          <a:sy n="6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5582-50BA-47BA-9E5F-BC3E366FDE0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87D2-286D-4A44-BAF6-4427B617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5582-50BA-47BA-9E5F-BC3E366FDE0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87D2-286D-4A44-BAF6-4427B617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5582-50BA-47BA-9E5F-BC3E366FDE0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87D2-286D-4A44-BAF6-4427B617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5582-50BA-47BA-9E5F-BC3E366FDE0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87D2-286D-4A44-BAF6-4427B617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5582-50BA-47BA-9E5F-BC3E366FDE0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87D2-286D-4A44-BAF6-4427B617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5582-50BA-47BA-9E5F-BC3E366FDE0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87D2-286D-4A44-BAF6-4427B617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5582-50BA-47BA-9E5F-BC3E366FDE0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87D2-286D-4A44-BAF6-4427B617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5582-50BA-47BA-9E5F-BC3E366FDE0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87D2-286D-4A44-BAF6-4427B617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5582-50BA-47BA-9E5F-BC3E366FDE0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87D2-286D-4A44-BAF6-4427B617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5582-50BA-47BA-9E5F-BC3E366FDE0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87D2-286D-4A44-BAF6-4427B617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5582-50BA-47BA-9E5F-BC3E366FDE0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D587D2-286D-4A44-BAF6-4427B6176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8E5582-50BA-47BA-9E5F-BC3E366FDE0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D587D2-286D-4A44-BAF6-4427B61767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Arial Black" pitchFamily="34" charset="0"/>
                <a:cs typeface="Aharoni" pitchFamily="2" charset="-79"/>
              </a:rPr>
              <a:t> Литературная  гостиная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36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endParaRPr lang="ru-RU" sz="36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47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haroni" pitchFamily="2" charset="-79"/>
              </a:rPr>
              <a:t>            « Добрые сказки  </a:t>
            </a:r>
            <a:br>
              <a:rPr lang="ru-RU" sz="47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47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haroni" pitchFamily="2" charset="-79"/>
              </a:rPr>
              <a:t>    </a:t>
            </a:r>
          </a:p>
          <a:p>
            <a:pPr>
              <a:buNone/>
            </a:pPr>
            <a:r>
              <a:rPr lang="ru-RU" sz="47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haroni" pitchFamily="2" charset="-79"/>
              </a:rPr>
              <a:t>           Геннадия  Цыферова»</a:t>
            </a:r>
          </a:p>
          <a:p>
            <a:pPr>
              <a:buNone/>
            </a:pPr>
            <a:endParaRPr lang="ru-RU" sz="36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endParaRPr lang="ru-RU" sz="36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                 </a:t>
            </a:r>
          </a:p>
          <a:p>
            <a:pPr>
              <a:buNone/>
            </a:pPr>
            <a:endParaRPr lang="ru-RU" sz="2400" dirty="0" smtClean="0"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haroni" pitchFamily="2" charset="-79"/>
              </a:rPr>
              <a:t>                   МБДОУ «Колосок» 2023г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  «Главное чудо-  это доброе сердце»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 </a:t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                                                          </a:t>
            </a:r>
            <a:r>
              <a:rPr lang="ru-RU" sz="2000" dirty="0" smtClean="0">
                <a:latin typeface="Arial Black" pitchFamily="34" charset="0"/>
              </a:rPr>
              <a:t>Г.М. Цыферов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" name="Содержимое 4" descr="Несколько ни на что не похожих сказок Геннадия Цыферова, которые окунут ваших детей в чуд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340768"/>
            <a:ext cx="61926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136904" cy="19442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«Иногда не стоит торопиться. Если видишь красивое,  если видишь хорошее – остановись»</a:t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                                               </a:t>
            </a:r>
            <a:r>
              <a:rPr lang="ru-RU" sz="2000" dirty="0" smtClean="0">
                <a:latin typeface="Arial Black" pitchFamily="34" charset="0"/>
              </a:rPr>
              <a:t>Г.М. Цыферов</a:t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pic>
        <p:nvPicPr>
          <p:cNvPr id="6" name="Picture 2" descr="https://images.kinorium.com/movie/shot/730003/w1500_49519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791" y="1935163"/>
            <a:ext cx="746641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281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latin typeface="Arial Black" pitchFamily="34" charset="0"/>
              </a:rPr>
              <a:t>Это был очень хороший слонёнок. Только вот беда: не знал он, чем ему заняться, кем быть. 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                                                         </a:t>
            </a:r>
            <a:r>
              <a:rPr lang="ru-RU" sz="2400" dirty="0" smtClean="0">
                <a:latin typeface="Arial Black" pitchFamily="34" charset="0"/>
              </a:rPr>
              <a:t>Г.М. Цыферов</a:t>
            </a: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endParaRPr lang="ru-RU" sz="2200" dirty="0">
              <a:latin typeface="Arial Black" pitchFamily="34" charset="0"/>
            </a:endParaRPr>
          </a:p>
        </p:txBody>
      </p:sp>
      <p:pic>
        <p:nvPicPr>
          <p:cNvPr id="4" name="Picture 2" descr="https://nukadeti.ru/content/images/essence/tale/772/13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912224"/>
            <a:ext cx="5832647" cy="4922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1521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Какое же это </a:t>
            </a:r>
            <a:r>
              <a:rPr lang="ru-RU" sz="2000" dirty="0" err="1" smtClean="0">
                <a:latin typeface="Arial Black" pitchFamily="34" charset="0"/>
              </a:rPr>
              <a:t>облачковое</a:t>
            </a:r>
            <a:r>
              <a:rPr lang="ru-RU" sz="2000" dirty="0" smtClean="0">
                <a:latin typeface="Arial Black" pitchFamily="34" charset="0"/>
              </a:rPr>
              <a:t> молочко? Это просто голубой дождик.</a:t>
            </a: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 </a:t>
            </a:r>
            <a:br>
              <a:rPr lang="ru-RU" sz="20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                                                </a:t>
            </a:r>
            <a:r>
              <a:rPr lang="ru-RU" sz="2000" dirty="0" smtClean="0">
                <a:latin typeface="Arial Black" pitchFamily="34" charset="0"/>
              </a:rPr>
              <a:t>Г.М. Цыферов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Содержимое 3" descr="https://avatars.mds.yandex.net/i?id=4350ac621cc9df132bb6e6a30f6bca49-4590460-images-thumbs&amp;n=1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1628800"/>
            <a:ext cx="46805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Arial Black" pitchFamily="34" charset="0"/>
              </a:rPr>
              <a:t>Просмотр мультфильма « </a:t>
            </a:r>
            <a:r>
              <a:rPr lang="ru-RU" sz="2200" b="1" dirty="0" err="1" smtClean="0">
                <a:latin typeface="Arial Black" pitchFamily="34" charset="0"/>
              </a:rPr>
              <a:t>Облачковое</a:t>
            </a:r>
            <a:r>
              <a:rPr lang="ru-RU" sz="2200" b="1" dirty="0" smtClean="0">
                <a:latin typeface="Arial Black" pitchFamily="34" charset="0"/>
              </a:rPr>
              <a:t> молочко 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   </a:t>
            </a:r>
            <a:endParaRPr lang="ru-RU" dirty="0"/>
          </a:p>
        </p:txBody>
      </p:sp>
      <p:pic>
        <p:nvPicPr>
          <p:cNvPr id="6" name="Picture 10" descr="https://otkritkis.com/wp-content/uploads/2021/11/korova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73825" y="1268413"/>
            <a:ext cx="2670175" cy="2616200"/>
          </a:xfrm>
          <a:prstGeom prst="rect">
            <a:avLst/>
          </a:prstGeom>
          <a:noFill/>
        </p:spPr>
      </p:pic>
      <p:pic>
        <p:nvPicPr>
          <p:cNvPr id="5" name="Picture 2" descr="https://darius.shop/upload/iblock/be2/be206c5cd2ffb03504a4918960c396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23728" y="1052736"/>
            <a:ext cx="2170600" cy="2537065"/>
          </a:xfrm>
          <a:prstGeom prst="rect">
            <a:avLst/>
          </a:prstGeom>
          <a:noFill/>
        </p:spPr>
      </p:pic>
      <p:pic>
        <p:nvPicPr>
          <p:cNvPr id="7" name="Picture 12" descr="https://pickimage.ru/wp-content/uploads/images/detskie/goat/koza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2994" y="4293096"/>
            <a:ext cx="3032941" cy="2283372"/>
          </a:xfrm>
          <a:prstGeom prst="rect">
            <a:avLst/>
          </a:prstGeom>
          <a:noFill/>
        </p:spPr>
      </p:pic>
      <p:pic>
        <p:nvPicPr>
          <p:cNvPr id="8" name="Picture 4" descr="https://fs.znanio.ru/d5af0e/71/48/4d42ba63fd68c7d2f54092bc59da054a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420888"/>
            <a:ext cx="1584176" cy="2045719"/>
          </a:xfrm>
          <a:prstGeom prst="rect">
            <a:avLst/>
          </a:prstGeom>
          <a:noFill/>
        </p:spPr>
      </p:pic>
      <p:pic>
        <p:nvPicPr>
          <p:cNvPr id="9" name="Picture 6" descr="https://gas-kvas.com/uploads/posts/2023-01/1673580752_gas-kvas-com-p-risunok-oslik-detskii-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331640" y="3501008"/>
            <a:ext cx="3240063" cy="3024040"/>
          </a:xfrm>
          <a:prstGeom prst="rect">
            <a:avLst/>
          </a:prstGeom>
          <a:noFill/>
        </p:spPr>
      </p:pic>
      <p:pic>
        <p:nvPicPr>
          <p:cNvPr id="10" name="Picture 18" descr="https://flomaster.club/uploads/posts/2022-06/1654180025_64-flomaster-club-p-gusenitsa-risunok-dlya-detei-krasivo-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68960"/>
            <a:ext cx="1763687" cy="1404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un6-20.userapi.com/s/v1/if1/mPi9iP0uNp2jMK-eMykC65gLHB7kAhr7VXMw6-lSk6_6nIdEIqwjNVZCGzbQXbVB4YeTuJTd.jpg?size=760x778&amp;quality=96&amp;crop=48,19,760,778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4718720" cy="48304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Инсценировка сказки «Петушок и солнышко»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4221088"/>
            <a:ext cx="8147248" cy="263691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«От доброго дела в мире светлей становится, будто солнышко встало».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Arial Black" pitchFamily="34" charset="0"/>
              </a:rPr>
              <a:t>                                 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                   «Это мы  сами  придумали ».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         Сами, наслушавшись невероятных и добрых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         историй Геннадия Цыферова.</a:t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99613"/>
            <a:ext cx="6840760" cy="513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2000" dirty="0" smtClean="0">
                <a:latin typeface="Arial Black" pitchFamily="34" charset="0"/>
              </a:rPr>
              <a:t>Добрые сказки сделают этот мир добрее! </a:t>
            </a:r>
          </a:p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   Читайте их утром, днем, обязательно вечером, - и вам всегда будут сниться яркие, теплые, солнечные сны...</a:t>
            </a:r>
          </a:p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                      Спасибо за внимание!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есколько ни на что не похожих сказок Геннадия Цыферова, которые окунут ваших детей в чуд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6004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1556792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  <a:cs typeface="Aharoni" pitchFamily="2" charset="-79"/>
              </a:rPr>
              <a:t>Геннадий  Цыферов</a:t>
            </a:r>
            <a:endParaRPr lang="ru-RU" dirty="0" smtClean="0">
              <a:latin typeface="Arial Black" pitchFamily="34" charset="0"/>
              <a:cs typeface="Aharoni" pitchFamily="2" charset="-79"/>
            </a:endParaRPr>
          </a:p>
          <a:p>
            <a:pPr algn="ctr"/>
            <a:endParaRPr lang="ru-RU" sz="3600" dirty="0" smtClean="0">
              <a:latin typeface="Arial Black" pitchFamily="34" charset="0"/>
            </a:endParaRPr>
          </a:p>
          <a:p>
            <a:pPr algn="ctr"/>
            <a:r>
              <a:rPr lang="ru-RU" sz="3600" dirty="0" smtClean="0">
                <a:latin typeface="Arial Black" pitchFamily="34" charset="0"/>
              </a:rPr>
              <a:t>(1930-1972</a:t>
            </a:r>
            <a:r>
              <a:rPr lang="ru-RU" sz="3600" dirty="0" smtClean="0">
                <a:latin typeface="Arial Black" pitchFamily="34" charset="0"/>
              </a:rPr>
              <a:t>) </a:t>
            </a:r>
            <a:br>
              <a:rPr lang="ru-RU" sz="3600" dirty="0" smtClean="0">
                <a:latin typeface="Arial Black" pitchFamily="34" charset="0"/>
              </a:rPr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сколько ни на что не похожих сказок Геннадия Цыферова, которые окунут ваших детей в чуд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007865" cy="22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AutoShape 2" descr="http://www.machaon.kiev.ua/media/catalog/image_3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smartstart.shop/wa-data/public/shop/products/52/35/33552/images/86562/parovozik_iz_romashkovo_mahaon_001.750x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16832"/>
            <a:ext cx="19077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-gorod.ru/27/311/2731134_detai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509120"/>
            <a:ext cx="1608150" cy="214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http://www.uznaiki.ru/Knigi_dlya_detej/Detskaya_xudozhestvennaya_literatura/images/Pro-chudaka-lyagushonka-(978-5-389-00877-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772816"/>
            <a:ext cx="1680121" cy="2200663"/>
          </a:xfrm>
          <a:prstGeom prst="rect">
            <a:avLst/>
          </a:prstGeom>
          <a:noFill/>
        </p:spPr>
      </p:pic>
      <p:pic>
        <p:nvPicPr>
          <p:cNvPr id="30732" name="Picture 12" descr="https://img1.labirint.ru/books5/41624/cover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43285"/>
            <a:ext cx="1547664" cy="2114715"/>
          </a:xfrm>
          <a:prstGeom prst="rect">
            <a:avLst/>
          </a:prstGeom>
          <a:noFill/>
        </p:spPr>
      </p:pic>
      <p:sp>
        <p:nvSpPr>
          <p:cNvPr id="30734" name="AutoShape 14" descr="https://cdn1.ozone.ru/s3/multimedia-y/64179912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C:\Users\User\Downloads\641799121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957950"/>
            <a:ext cx="1512168" cy="19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static.ozone.ru/multimedia/books_covers/100337633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797152"/>
            <a:ext cx="1512168" cy="180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static.ozone.ru/multimedia/books_covers/100555131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1412776"/>
            <a:ext cx="18002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848872" cy="1512168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«</a:t>
            </a:r>
            <a:r>
              <a:rPr lang="ru-RU" sz="3100" dirty="0" smtClean="0">
                <a:latin typeface="Arial Black" pitchFamily="34" charset="0"/>
              </a:rPr>
              <a:t>Я знаю, как надо гудеть! </a:t>
            </a:r>
            <a:r>
              <a:rPr lang="ru-RU" sz="3100" dirty="0" err="1" smtClean="0">
                <a:latin typeface="Arial Black" pitchFamily="34" charset="0"/>
              </a:rPr>
              <a:t>Ду-ду-ду-у</a:t>
            </a:r>
            <a:r>
              <a:rPr lang="ru-RU" sz="3100" dirty="0" smtClean="0">
                <a:latin typeface="Arial Black" pitchFamily="34" charset="0"/>
              </a:rPr>
              <a:t>!  Это ты научил меня</a:t>
            </a:r>
            <a:r>
              <a:rPr lang="ru-RU" sz="3100" dirty="0" smtClean="0">
                <a:latin typeface="Arial Black" pitchFamily="34" charset="0"/>
              </a:rPr>
              <a:t>!»                                                                       </a:t>
            </a:r>
            <a:r>
              <a:rPr lang="ru-RU" sz="3100" dirty="0" smtClean="0">
                <a:latin typeface="Arial Black" pitchFamily="34" charset="0"/>
              </a:rPr>
              <a:t>Г.М. </a:t>
            </a:r>
            <a:r>
              <a:rPr lang="ru-RU" sz="3100" dirty="0" smtClean="0">
                <a:latin typeface="Arial Black" pitchFamily="34" charset="0"/>
              </a:rPr>
              <a:t>Цыферов</a:t>
            </a: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Picture 2" descr="https://avatars.mds.yandex.net/i?id=6da76b3a3f4e4d5f7ec7f8a061424210-4569313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41818"/>
            <a:ext cx="6912768" cy="46767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«Даже самый маленький может быть большим другом»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                                               Г.М. Цыферов </a:t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pic>
        <p:nvPicPr>
          <p:cNvPr id="5" name="Picture 2" descr="https://orenburgkniga.ru/wp-content/uploads/8/c/3/8c3ba440c5796a8caeb272b177107ea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579456" cy="43894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.labirint.ru/rcimg/18aea6f14a21b847e276d5ec735f9ace/1920x1080/comments_pic/0945/03labdqcu1257700184.jpg?1257700178"/>
          <p:cNvPicPr/>
          <p:nvPr/>
        </p:nvPicPr>
        <p:blipFill>
          <a:blip r:embed="rId2" cstate="print"/>
          <a:srcRect r="48673" b="26010"/>
          <a:stretch>
            <a:fillRect/>
          </a:stretch>
        </p:blipFill>
        <p:spPr bwMode="auto">
          <a:xfrm>
            <a:off x="179512" y="2276872"/>
            <a:ext cx="49685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s://moorzilka.ru/wp-content/uploads/2020/06/34342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07052"/>
            <a:ext cx="4499992" cy="385713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98884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 Black" pitchFamily="34" charset="0"/>
              </a:rPr>
              <a:t>       Конечно, есть сильные и красивые мотоциклы, быстроходные. Но зато этот — самый милый. Он любит траву и цветы.                                     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                                                    Г.М. Цыферов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7008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Три дня думал лягушонок, а потом испёк такое… </a:t>
            </a:r>
            <a:r>
              <a:rPr lang="ru-RU" sz="2000" dirty="0" err="1" smtClean="0">
                <a:latin typeface="Arial Black" pitchFamily="34" charset="0"/>
              </a:rPr>
              <a:t>такое</a:t>
            </a:r>
            <a:r>
              <a:rPr lang="ru-RU" sz="2000" dirty="0" smtClean="0">
                <a:latin typeface="Arial Black" pitchFamily="34" charset="0"/>
              </a:rPr>
              <a:t>, что все ахнули.  «Наш лягушонок не просто пекарь, он ещё сказочник».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                                                   Г.М. Цыферов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Picture 2" descr="https://sun9-30.userapi.com/impg/ygEHMPuNKDHqJC85mNAiDOtqFVQsk5GZNd_Rrg/PT-TVvVAtSs.jpg?size=501x604&amp;quality=96&amp;sign=1e5c58fffba6bf575252356ef007f251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51546" y="1935163"/>
            <a:ext cx="4083346" cy="492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9695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Что у нас во дворе?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Наш дом. Он большой. Белый-белый, а крыша у него розовая. На крыше – антенны телевизионные, как мачты на корабле.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                                      </a:t>
            </a:r>
            <a:r>
              <a:rPr lang="ru-RU" sz="2000" dirty="0" smtClean="0">
                <a:latin typeface="Arial Black" pitchFamily="34" charset="0"/>
              </a:rPr>
              <a:t>Г.М. Цыферов</a:t>
            </a: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Picture 2" descr="https://blogger.googleusercontent.com/img/b/R29vZ2xl/AVvXsEjvxLAb1Jk8A9XTrYfpiFSW1H3F_UhX-tf4HISxGMHgDyO8A9jpyIm7PnBgo6eRxw37HAdq5lWv1sPoz3C5yoNVqUmO5iM1iGpl732Wvch-fRNZvGKPQ9ecsoYMtEbM7u1mOf7AQqbsrZSJ7KhFrYWEjionYWzAEVrP3crObhcFUhLNBmjFzrugYlBcxA/w1200-h630-p-k-no-nu/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68563"/>
            <a:ext cx="5922389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200" dirty="0" smtClean="0">
                <a:latin typeface="Arial Black" pitchFamily="34" charset="0"/>
              </a:rPr>
              <a:t>Лягушонок нашёл в траве маленького кузнечика и сказал ему: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— Ну вот что! Я — большой, а ты маленький. И всё равно я буду твоим папой.</a:t>
            </a:r>
            <a:r>
              <a:rPr lang="ru-RU" sz="2400" dirty="0" smtClean="0">
                <a:latin typeface="Arial Black" pitchFamily="34" charset="0"/>
              </a:rPr>
              <a:t>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                                        Г.М. Цыферов</a:t>
            </a: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endParaRPr lang="ru-RU" sz="2200" dirty="0">
              <a:latin typeface="Arial Black" pitchFamily="34" charset="0"/>
            </a:endParaRPr>
          </a:p>
        </p:txBody>
      </p:sp>
      <p:pic>
        <p:nvPicPr>
          <p:cNvPr id="7" name="Picture 4" descr="https://static.mishka-knizhka.ru/wp-content/uploads/2018/07/kak-ljagushonok-iskal-papu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97206"/>
            <a:ext cx="4752528" cy="4760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1529</TotalTime>
  <Words>162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Литературная  гостиная</vt:lpstr>
      <vt:lpstr>Слайд 2</vt:lpstr>
      <vt:lpstr>Слайд 3</vt:lpstr>
      <vt:lpstr>     «Я знаю, как надо гудеть! Ду-ду-ду-у!  Это ты научил меня!»                                                                       Г.М. Цыферов </vt:lpstr>
      <vt:lpstr>«Даже самый маленький может быть большим другом»                                                 Г.М. Цыферов  </vt:lpstr>
      <vt:lpstr>       Конечно, есть сильные и красивые мотоциклы, быстроходные. Но зато этот — самый милый. Он любит траву и цветы.                                                                                           Г.М. Цыферов</vt:lpstr>
      <vt:lpstr>Три дня думал лягушонок, а потом испёк такое… такое, что все ахнули.  «Наш лягушонок не просто пекарь, он ещё сказочник».                                                     Г.М. Цыферов</vt:lpstr>
      <vt:lpstr>Что у нас во дворе? Наш дом. Он большой. Белый-белый, а крыша у него розовая. На крыше – антенны телевизионные, как мачты на корабле.                                         Г.М. Цыферов   </vt:lpstr>
      <vt:lpstr> Лягушонок нашёл в траве маленького кузнечика и сказал ему: — Ну вот что! Я — большой, а ты маленький. И всё равно я буду твоим папой.                                           Г.М. Цыферов </vt:lpstr>
      <vt:lpstr>  «Главное чудо-  это доброе сердце»                                                            Г.М. Цыферов</vt:lpstr>
      <vt:lpstr>                            «Иногда не стоит торопиться. Если видишь красивое,  если видишь хорошее – остановись»                                                Г.М. Цыферов </vt:lpstr>
      <vt:lpstr> Это был очень хороший слонёнок. Только вот беда: не знал он, чем ему заняться, кем быть.                                                           Г.М. Цыферов </vt:lpstr>
      <vt:lpstr>Какое же это облачковое молочко? Это просто голубой дождик.                                                  Г.М. Цыферов</vt:lpstr>
      <vt:lpstr>Просмотр мультфильма « Облачковое молочко » </vt:lpstr>
      <vt:lpstr>Инсценировка сказки «Петушок и солнышко»</vt:lpstr>
      <vt:lpstr>                                                      «Это мы  сами  придумали ».           Сами, наслушавшись невероятных и добрых           историй Геннадия Цыферова. </vt:lpstr>
      <vt:lpstr>Слайд 17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2023-03-01T10:17:37Z</dcterms:created>
  <dcterms:modified xsi:type="dcterms:W3CDTF">2023-03-28T10:44:07Z</dcterms:modified>
</cp:coreProperties>
</file>