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73" r:id="rId9"/>
    <p:sldId id="262" r:id="rId10"/>
    <p:sldId id="263" r:id="rId11"/>
    <p:sldId id="275" r:id="rId12"/>
    <p:sldId id="264" r:id="rId13"/>
    <p:sldId id="265" r:id="rId14"/>
    <p:sldId id="276" r:id="rId15"/>
    <p:sldId id="266" r:id="rId16"/>
    <p:sldId id="267" r:id="rId17"/>
    <p:sldId id="268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DC8F0F-AEB5-4891-A16C-D5FAD79392C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688990-21A2-4FB1-8A24-B17F10B8A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2962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prstClr val="black"/>
                </a:solidFill>
                <a:effectLst/>
                <a:latin typeface="Arial Black" pitchFamily="34" charset="0"/>
              </a:rPr>
              <a:t>Педагогический проект с родителями</a:t>
            </a:r>
            <a:r>
              <a:rPr lang="ru-RU" sz="2800" b="0" dirty="0" smtClean="0">
                <a:solidFill>
                  <a:prstClr val="black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 по созданию нестандартного физкультурного оборудования в младшей группе</a:t>
            </a:r>
            <a:br>
              <a:rPr lang="ru-RU" sz="2800" b="0" dirty="0" smtClean="0">
                <a:solidFill>
                  <a:prstClr val="black"/>
                </a:solidFill>
                <a:effectLst/>
                <a:latin typeface="Arial Black" pitchFamily="34" charset="0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32656" y="3429000"/>
            <a:ext cx="8640960" cy="32463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МБДОУ «Колосок»</a:t>
            </a:r>
          </a:p>
          <a:p>
            <a:r>
              <a:rPr lang="ru-RU" dirty="0" smtClean="0">
                <a:latin typeface="Arial Black" pitchFamily="34" charset="0"/>
              </a:rPr>
              <a:t>Горбунова Е.В.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2018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b="1" dirty="0" smtClean="0">
                <a:latin typeface="Arial Black" pitchFamily="34" charset="0"/>
              </a:rPr>
              <a:t>1.Мастер-класс для родителей младшей группы «Цыплята»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«Султанчики»</a:t>
            </a:r>
            <a:endParaRPr lang="ru-RU" sz="2000" dirty="0" smtClean="0">
              <a:latin typeface="Arial Black" pitchFamily="34" charset="0"/>
            </a:endParaRPr>
          </a:p>
          <a:p>
            <a:pPr fontAlgn="base">
              <a:buNone/>
            </a:pPr>
            <a:r>
              <a:rPr lang="ru-RU" sz="1900" dirty="0" smtClean="0">
                <a:latin typeface="Arial Black" pitchFamily="34" charset="0"/>
              </a:rPr>
              <a:t>2.Спортивный праздник совместно с родителями и детьми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«Вместе с папой, вместе с мамой – поиграть хотим!»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Цель: пропаганда здорового, активного образа жизни.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Задачи: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Создать у детей и взрослых радостное, бодрое настроение.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Вызвать положительные эмоции к занятиям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физкультурой, используя нестандартное физкультурное оборудование.</a:t>
            </a:r>
          </a:p>
          <a:p>
            <a:pPr fontAlgn="base">
              <a:buNone/>
            </a:pPr>
            <a:r>
              <a:rPr lang="ru-RU" sz="1900" dirty="0" smtClean="0">
                <a:latin typeface="Arial Black" pitchFamily="34" charset="0"/>
              </a:rPr>
              <a:t>3.Презентация проекта </a:t>
            </a:r>
          </a:p>
          <a:p>
            <a:pPr fontAlgn="base">
              <a:buNone/>
            </a:pPr>
            <a:r>
              <a:rPr lang="ru-RU" sz="1900" dirty="0" smtClean="0">
                <a:latin typeface="Arial Black" pitchFamily="34" charset="0"/>
              </a:rPr>
              <a:t>Цель: Подвести итоги эффективности проекта. Определить перспективу дальнейшей работы по направлениям проекта. Награждение родителей в активном участии жизни группы.</a:t>
            </a:r>
          </a:p>
          <a:p>
            <a:pPr fontAlgn="base">
              <a:buNone/>
            </a:pPr>
            <a:r>
              <a:rPr lang="ru-RU" sz="1900" smtClean="0">
                <a:latin typeface="Arial Black" pitchFamily="34" charset="0"/>
              </a:rPr>
              <a:t>                4.Выставка </a:t>
            </a:r>
            <a:r>
              <a:rPr lang="ru-RU" sz="1900" dirty="0" smtClean="0">
                <a:latin typeface="Arial Black" pitchFamily="34" charset="0"/>
              </a:rPr>
              <a:t>готового нестандартного оборудования.            </a:t>
            </a:r>
            <a:endParaRPr lang="ru-RU" sz="19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Перечень основных мероприятий по реализации проекта :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800" dirty="0" smtClean="0">
                <a:latin typeface="Arial Black" pitchFamily="34" charset="0"/>
                <a:ea typeface="Calibri"/>
                <a:cs typeface="Times New Roman"/>
              </a:rPr>
              <a:t>нестандартное физкультурное оборудование обогащает развивающую среду</a:t>
            </a:r>
            <a:endParaRPr lang="ru-RU" sz="2000" dirty="0" smtClean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 Black" pitchFamily="34" charset="0"/>
                <a:ea typeface="Calibri"/>
                <a:cs typeface="Times New Roman"/>
              </a:rPr>
              <a:t>	повышает интерес детей  к занятиям</a:t>
            </a:r>
            <a:endParaRPr lang="ru-RU" sz="2000" dirty="0" smtClean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 Black" pitchFamily="34" charset="0"/>
                <a:ea typeface="Calibri"/>
                <a:cs typeface="Times New Roman"/>
              </a:rPr>
              <a:t>	улучшает качество их выполнения</a:t>
            </a:r>
            <a:endParaRPr lang="ru-RU" sz="2000" dirty="0" smtClean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 Black" pitchFamily="34" charset="0"/>
                <a:ea typeface="Calibri"/>
                <a:cs typeface="Times New Roman"/>
              </a:rPr>
              <a:t>	вносит элемент непредсказуемости и радостного открытия</a:t>
            </a:r>
            <a:endParaRPr lang="ru-RU" sz="2000" dirty="0" smtClean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 Black" pitchFamily="34" charset="0"/>
                <a:ea typeface="Calibri"/>
                <a:cs typeface="Times New Roman"/>
              </a:rPr>
              <a:t>	обеспечивает активную деятельность детей в течении всего дня </a:t>
            </a: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            Итоги проекта. 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877272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Arial Black" pitchFamily="34" charset="0"/>
              </a:rPr>
              <a:t>Профилактика нарушений речи и развития моторики.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Проведение </a:t>
            </a:r>
            <a:r>
              <a:rPr lang="ru-RU" sz="1800" dirty="0" err="1" smtClean="0">
                <a:latin typeface="Arial Black" pitchFamily="34" charset="0"/>
              </a:rPr>
              <a:t>логоритмической</a:t>
            </a:r>
            <a:r>
              <a:rPr lang="ru-RU" sz="1800" dirty="0" smtClean="0">
                <a:latin typeface="Arial Black" pitchFamily="34" charset="0"/>
              </a:rPr>
              <a:t> гимнастики.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Снятие утомления и повышения умственной работоспособности детей; 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Физкультминутки.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Двигательные разминки.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Физкультурные занятия (интегрированных, сюжетных, комплексных).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Организация активного отдыха: дни и недели здоровья, физкультурные досуги, спортивные праздники, развлечения.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Тренировка различных групп мышц детского организма посредством нестандартного оборудования.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Утренняя гимнастика.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Гимнастика после дневного сна.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Подвижные игры.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              Физические упражнения на прогулке.</a:t>
            </a:r>
          </a:p>
          <a:p>
            <a:pPr lvl="0"/>
            <a:r>
              <a:rPr lang="ru-RU" sz="1800" dirty="0" smtClean="0">
                <a:latin typeface="Arial Black" pitchFamily="34" charset="0"/>
              </a:rPr>
              <a:t>                     Индивидуальная и дифференцированная работа.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/>
                <a:latin typeface="Arial Black" pitchFamily="34" charset="0"/>
              </a:rPr>
              <a:t> Где мы используем нестандартное         физкультурное оборудование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602128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 Black" pitchFamily="34" charset="0"/>
              </a:rPr>
              <a:t>1. Воронцова О. Как сделать занятия физкультурой интереснее  / О. Воронцова // Здоровье дошкольника. – 2011. - № 2. – С. 14.</a:t>
            </a:r>
          </a:p>
          <a:p>
            <a:r>
              <a:rPr lang="ru-RU" sz="1600" dirty="0" smtClean="0">
                <a:latin typeface="Arial Black" pitchFamily="34" charset="0"/>
              </a:rPr>
              <a:t>2. </a:t>
            </a:r>
            <a:r>
              <a:rPr lang="ru-RU" sz="1600" dirty="0" err="1" smtClean="0">
                <a:latin typeface="Arial Black" pitchFamily="34" charset="0"/>
              </a:rPr>
              <a:t>Гуленина</a:t>
            </a:r>
            <a:r>
              <a:rPr lang="ru-RU" sz="1600" dirty="0" smtClean="0">
                <a:latin typeface="Arial Black" pitchFamily="34" charset="0"/>
              </a:rPr>
              <a:t> О.А. Использование нестандартного физкультурного оборудования / О. А. </a:t>
            </a:r>
            <a:r>
              <a:rPr lang="ru-RU" sz="1600" dirty="0" err="1" smtClean="0">
                <a:latin typeface="Arial Black" pitchFamily="34" charset="0"/>
              </a:rPr>
              <a:t>Гуленина</a:t>
            </a:r>
            <a:r>
              <a:rPr lang="ru-RU" sz="1600" dirty="0" smtClean="0">
                <a:latin typeface="Arial Black" pitchFamily="34" charset="0"/>
              </a:rPr>
              <a:t> // Дошкольная педагогика. – 2008. - № 2. – С. 35-38.</a:t>
            </a:r>
          </a:p>
          <a:p>
            <a:r>
              <a:rPr lang="ru-RU" sz="1600" dirty="0" smtClean="0">
                <a:latin typeface="Arial Black" pitchFamily="34" charset="0"/>
              </a:rPr>
              <a:t>3. Кирилова Ю. А. Физкультурные занятия с использованием нестандартного оборудования / Ю. А. Кирилова  // Дошкольная педагогика. – 2005. - № 3. – С. 32-34.</a:t>
            </a:r>
          </a:p>
          <a:p>
            <a:r>
              <a:rPr lang="ru-RU" sz="1600" dirty="0" smtClean="0">
                <a:latin typeface="Arial Black" pitchFamily="34" charset="0"/>
              </a:rPr>
              <a:t>4.Коростелева Т.М. Нестандартное игровое оборудование / Т.М. Коростелева // Игра и дети. – 2004.</a:t>
            </a:r>
          </a:p>
          <a:p>
            <a:r>
              <a:rPr lang="ru-RU" sz="1600" dirty="0" smtClean="0">
                <a:latin typeface="Arial Black" pitchFamily="34" charset="0"/>
              </a:rPr>
              <a:t>5. Малых Н. А. Нетрадиционные пособия для развития координации детей / Н. А. Малых // Воспитатель ДОУ. – 2012. - № 8. – С. 33.</a:t>
            </a:r>
          </a:p>
          <a:p>
            <a:r>
              <a:rPr lang="ru-RU" sz="1600" dirty="0" smtClean="0">
                <a:latin typeface="Arial Black" pitchFamily="34" charset="0"/>
              </a:rPr>
              <a:t>6. Мазанова А. Упражнения с использованием нестандартного оборудования / Мещерякова Л. Мой веселый, звонкий мяч /Л.Мещерякова //Дошкольное воспитание. – 2005.</a:t>
            </a:r>
          </a:p>
          <a:p>
            <a:r>
              <a:rPr lang="ru-RU" sz="1600" dirty="0" smtClean="0">
                <a:latin typeface="Arial Black" pitchFamily="34" charset="0"/>
              </a:rPr>
              <a:t>7. </a:t>
            </a:r>
            <a:r>
              <a:rPr lang="ru-RU" sz="1600" dirty="0" err="1" smtClean="0">
                <a:latin typeface="Arial Black" pitchFamily="34" charset="0"/>
              </a:rPr>
              <a:t>Мокина</a:t>
            </a:r>
            <a:r>
              <a:rPr lang="ru-RU" sz="1600" dirty="0" smtClean="0">
                <a:latin typeface="Arial Black" pitchFamily="34" charset="0"/>
              </a:rPr>
              <a:t> Е. Материалы и оборудование своими руками / Е. </a:t>
            </a:r>
            <a:r>
              <a:rPr lang="ru-RU" sz="1600" dirty="0" err="1" smtClean="0">
                <a:latin typeface="Arial Black" pitchFamily="34" charset="0"/>
              </a:rPr>
              <a:t>Мокина</a:t>
            </a:r>
            <a:r>
              <a:rPr lang="ru-RU" sz="1600" dirty="0" smtClean="0">
                <a:latin typeface="Arial Black" pitchFamily="34" charset="0"/>
              </a:rPr>
              <a:t> // Здоровье дошкольника. – 2011. - № 3. – С. 16.</a:t>
            </a:r>
          </a:p>
          <a:p>
            <a:r>
              <a:rPr lang="ru-RU" sz="1600" dirty="0" smtClean="0">
                <a:latin typeface="Arial Black" pitchFamily="34" charset="0"/>
              </a:rPr>
              <a:t>8. Нагорных Н. С. Нестандартное оборудование для физкультурных занятий / Н. С. Нагорных // Дошкольная педагогика. – 2003. - № 7. – С. 9-10.</a:t>
            </a:r>
          </a:p>
          <a:p>
            <a:pPr>
              <a:buNone/>
            </a:pP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      Использованная литература.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04018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04177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404018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332656"/>
            <a:ext cx="404018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332656"/>
            <a:ext cx="40401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260648"/>
            <a:ext cx="4038600" cy="268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04018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04177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     Спасибо за внимание!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 smtClean="0">
                <a:latin typeface="Arial Black" pitchFamily="34" charset="0"/>
              </a:rPr>
              <a:t>Тип проекта:</a:t>
            </a:r>
            <a:r>
              <a:rPr lang="ru-RU" dirty="0" smtClean="0">
                <a:latin typeface="Arial Black" pitchFamily="34" charset="0"/>
              </a:rPr>
              <a:t> практико-ориентированный</a:t>
            </a: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   Предмет проекта:</a:t>
            </a:r>
            <a:r>
              <a:rPr lang="ru-RU" dirty="0" smtClean="0">
                <a:latin typeface="Arial Black" pitchFamily="34" charset="0"/>
              </a:rPr>
              <a:t> совместная деятельность педагогов  с родителями по созданию нестандартного физкультурного оборудования в младшей группе</a:t>
            </a:r>
          </a:p>
          <a:p>
            <a:r>
              <a:rPr lang="ru-RU" b="1" dirty="0" smtClean="0">
                <a:latin typeface="Arial Black" pitchFamily="34" charset="0"/>
              </a:rPr>
              <a:t>Продукт проектной деятельности:</a:t>
            </a:r>
            <a:r>
              <a:rPr lang="ru-RU" dirty="0" smtClean="0">
                <a:latin typeface="Arial Black" pitchFamily="34" charset="0"/>
              </a:rPr>
              <a:t> оформление предметно-развивающей среды  в группе детского сада.  </a:t>
            </a:r>
          </a:p>
          <a:p>
            <a:r>
              <a:rPr lang="ru-RU" b="1" dirty="0" smtClean="0">
                <a:latin typeface="Arial Black" pitchFamily="34" charset="0"/>
              </a:rPr>
              <a:t>Продолжительность проекта: </a:t>
            </a:r>
            <a:r>
              <a:rPr lang="ru-RU" dirty="0" smtClean="0">
                <a:latin typeface="Arial Black" pitchFamily="34" charset="0"/>
              </a:rPr>
              <a:t>4 месяца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        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Паспорт проекта.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 Black" pitchFamily="34" charset="0"/>
                <a:ea typeface="Calibri"/>
                <a:cs typeface="Times New Roman"/>
              </a:rPr>
              <a:t>Использование нестандартного физкультурного оборудования является эффективным средством развития двигательной активности детей младшего дошкольного возраста. Задания для детей становятся более разнообразными, яркими, интересными, что повышает их заинтересованность, мотивацию. Они с удовольствием выполняют задания и это способствует развитию двигательной активности.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Arial Black" pitchFamily="34" charset="0"/>
              </a:rPr>
              <a:t>          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Актуальность.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12776"/>
            <a:ext cx="8964488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Недостаточное оснащение физкультурного уголка нестандартным физкультурным оборудованием.</a:t>
            </a: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                 </a:t>
            </a:r>
            <a:r>
              <a:rPr lang="ru-RU" sz="3200" dirty="0" smtClean="0">
                <a:latin typeface="Arial Black" pitchFamily="34" charset="0"/>
              </a:rPr>
              <a:t>Цель. 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Обогащение развивающей среды   группы «Цыплята»нестандартным физкультурным оборудованием.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47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>                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>Проблема. </a:t>
            </a:r>
            <a:endParaRPr lang="ru-RU" sz="32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 Black" pitchFamily="34" charset="0"/>
              </a:rPr>
              <a:t>1. Организовать совместную работу с родителями по изготовлению нестандартного физкультурного оборудования. </a:t>
            </a:r>
          </a:p>
          <a:p>
            <a:r>
              <a:rPr lang="ru-RU" sz="2200" dirty="0" smtClean="0">
                <a:latin typeface="Arial Black" pitchFamily="34" charset="0"/>
              </a:rPr>
              <a:t>2. Модернизировать физкультурный центр в группе, пополнив его нестандартным оборудованием. </a:t>
            </a:r>
          </a:p>
          <a:p>
            <a:r>
              <a:rPr lang="ru-RU" sz="2200" dirty="0" smtClean="0">
                <a:latin typeface="Arial Black" pitchFamily="34" charset="0"/>
              </a:rPr>
              <a:t>3. Способствовать повышению интереса детей к физическим упражнениям и развивать двигательные умения и навыки детей посредством использования нестандартного оборудования.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             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Задачи. </a:t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Обсуждение с родителями темы проекта, создание перечня нестандартного оборудования.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Круглый стол «Какое нестандартное физкультурное оборудование можно использовать для укрепления здоровья детей»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Задачи: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1. Довести до участников проекта важность данной проблемы.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2. Показать разнообразие нестандартного физкультурного оборудования.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3. Нацелить родителей на подбор бросового материала (крышки, камушки, контейнеры от киндер-сюрпризов, пуговицы, бусины разного размера и </a:t>
            </a:r>
            <a:r>
              <a:rPr lang="ru-RU" dirty="0" err="1" smtClean="0">
                <a:latin typeface="Arial Black" pitchFamily="34" charset="0"/>
              </a:rPr>
              <a:t>др</a:t>
            </a:r>
            <a:r>
              <a:rPr lang="ru-RU" dirty="0" smtClean="0">
                <a:latin typeface="Arial Black" pitchFamily="34" charset="0"/>
              </a:rPr>
              <a:t>) для изготовления физкультурного оборудования. 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      1 этап – подготовительный.</a:t>
            </a:r>
            <a:r>
              <a:rPr lang="ru-RU" sz="3200" dirty="0" smtClean="0">
                <a:latin typeface="Arial Black" pitchFamily="34" charset="0"/>
              </a:rPr>
              <a:t> </a:t>
            </a:r>
            <a:br>
              <a:rPr lang="ru-RU" sz="3200" dirty="0" smtClean="0">
                <a:latin typeface="Arial Black" pitchFamily="34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Организация детско-родительского проекта. 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Самостоятельное изготовление нестандартного оборудования в домашних условиях (совместно взрослые и дети) .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Мастер класс по изготовлению султанчиков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</a:t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>    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2 этап – практический.</a:t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latin typeface="Arial Black" pitchFamily="34" charset="0"/>
              </a:rPr>
              <a:t>Спортивный праздник совместно с родителями и детьми «Вместе с папой, вместе с мамой – поиграть хотим!»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Цель: пропаганда здорового, активного образа жизни.</a:t>
            </a:r>
          </a:p>
          <a:p>
            <a:r>
              <a:rPr lang="ru-RU" sz="2400" dirty="0" smtClean="0">
                <a:latin typeface="Arial Black" pitchFamily="34" charset="0"/>
              </a:rPr>
              <a:t>Презентация проекта 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Цель: Подвести итоги эффективности проекта. Определить перспективу дальнейшей работы по направлениям проекта. Награждение родителей в активном участии жизни группы.</a:t>
            </a:r>
          </a:p>
          <a:p>
            <a:r>
              <a:rPr lang="ru-RU" sz="2400" dirty="0" smtClean="0">
                <a:latin typeface="Arial Black" pitchFamily="34" charset="0"/>
              </a:rPr>
              <a:t>Выставка готового нестандартного оборудования	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    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3 этап – заключительный. </a:t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-обогащение предметно-развивающей среды нестандартным физкультурным оборудованием</a:t>
            </a:r>
          </a:p>
          <a:p>
            <a:r>
              <a:rPr lang="ru-RU" dirty="0" smtClean="0">
                <a:latin typeface="Arial Black" pitchFamily="34" charset="0"/>
              </a:rPr>
              <a:t>- повышение интереса детей к физическим упражнениям .</a:t>
            </a:r>
          </a:p>
          <a:p>
            <a:r>
              <a:rPr lang="ru-RU" dirty="0" smtClean="0">
                <a:latin typeface="Arial Black" pitchFamily="34" charset="0"/>
              </a:rPr>
              <a:t>- повышение компетентности родителей в вопросах изготовления нестандартного оборудования .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Ожидаемые результаты проекта: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</TotalTime>
  <Words>704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Педагогический проект с родителями по созданию нестандартного физкультурного оборудования в младшей группе </vt:lpstr>
      <vt:lpstr>         Паспорт проекта.</vt:lpstr>
      <vt:lpstr>           Актуальность.</vt:lpstr>
      <vt:lpstr>                 Проблема. </vt:lpstr>
      <vt:lpstr>                Задачи.  </vt:lpstr>
      <vt:lpstr>       1 этап – подготовительный.  </vt:lpstr>
      <vt:lpstr>        2 этап – практический. </vt:lpstr>
      <vt:lpstr>     3 этап – заключительный.  </vt:lpstr>
      <vt:lpstr>Ожидаемые результаты проекта:</vt:lpstr>
      <vt:lpstr>Перечень основных мероприятий по реализации проекта :</vt:lpstr>
      <vt:lpstr>             Итоги проекта. </vt:lpstr>
      <vt:lpstr> Где мы используем нестандартное         физкультурное оборудование</vt:lpstr>
      <vt:lpstr>       Использованная литература.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с родителями по созданию нестандартного физкультурного оборудования в младшей группе </dc:title>
  <dc:creator>asus</dc:creator>
  <cp:lastModifiedBy>asus</cp:lastModifiedBy>
  <cp:revision>11</cp:revision>
  <dcterms:created xsi:type="dcterms:W3CDTF">2018-05-17T02:19:49Z</dcterms:created>
  <dcterms:modified xsi:type="dcterms:W3CDTF">2018-05-21T17:23:41Z</dcterms:modified>
</cp:coreProperties>
</file>