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3" r:id="rId4"/>
    <p:sldId id="257" r:id="rId5"/>
    <p:sldId id="269" r:id="rId6"/>
    <p:sldId id="265" r:id="rId7"/>
    <p:sldId id="276" r:id="rId8"/>
    <p:sldId id="268" r:id="rId9"/>
    <p:sldId id="270" r:id="rId10"/>
    <p:sldId id="260" r:id="rId11"/>
    <p:sldId id="26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90" autoAdjust="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EDD57-8F4C-4017-8C48-096B88F5B71C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64BB8-5E0E-4BE8-AAAD-75AE70049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64BB8-5E0E-4BE8-AAAD-75AE700493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64BB8-5E0E-4BE8-AAAD-75AE700493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99C0-0673-4F24-B26C-A552E7F2084F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CE3F-A706-41A9-84EF-B40394A5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36712" y="-891480"/>
            <a:ext cx="11484768" cy="3312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>             Консультация </a:t>
            </a:r>
            <a:r>
              <a:rPr lang="ru-RU" dirty="0" smtClean="0"/>
              <a:t>для родителей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dirty="0" smtClean="0"/>
              <a:t>«Колыбельная </a:t>
            </a:r>
            <a:r>
              <a:rPr lang="ru-RU" dirty="0"/>
              <a:t>песня - нить любви,  </a:t>
            </a:r>
            <a:r>
              <a:rPr lang="ru-RU" dirty="0" smtClean="0"/>
              <a:t>      связывающая  </a:t>
            </a:r>
            <a:r>
              <a:rPr lang="ru-RU" dirty="0"/>
              <a:t>мать и дитя»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8352928" cy="9109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Горбунова Е.В.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«Колосок»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llustrators.ru/uploads/illustration/image/1022917/main_DSC_03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40871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sus\Desktop\фото осень (4)\SAM_16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038600" cy="30289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Пойте детям перед сном- пойте, как можете, на любой мотив, удобный для вас, - главное с любовью. Хорошо, если ваши дети тоже выучат колыбельные песни и будут петь своим куклам, наверняка они их запомнят, и это им очень пригодится, когда они сами будут мамами и папами.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mtClean="0"/>
              <a:t>Раньше колыбельным песням обучали еще с раннего детства: детей учили правильно «байкать», прививая им навыки материнского поведения.</a:t>
            </a:r>
            <a:endParaRPr lang="ru-RU" sz="2800" dirty="0"/>
          </a:p>
        </p:txBody>
      </p:sp>
      <p:pic>
        <p:nvPicPr>
          <p:cNvPr id="4098" name="Picture 2" descr="C:\Users\asus\Desktop\фото осень (4)\SAM_1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4373724"/>
            <a:ext cx="3312368" cy="248427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41726"/>
            <a:ext cx="3355032" cy="251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462536" cy="25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556792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88640"/>
            <a:ext cx="4067175" cy="6480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Колыбельная  - это песня назначение которой убаюкать, усыпить младенца. Колыбельные песни пели матери, бабушки, няньки, укачивая младенца.</a:t>
            </a:r>
          </a:p>
          <a:p>
            <a:pPr>
              <a:buNone/>
            </a:pPr>
            <a:r>
              <a:rPr lang="ru-RU" dirty="0" smtClean="0"/>
              <a:t>Колыбельная песня - это то, что слышит ребёнок, ещё лежа в колыбели.</a:t>
            </a:r>
          </a:p>
          <a:p>
            <a:pPr>
              <a:buNone/>
            </a:pPr>
            <a:r>
              <a:rPr lang="ru-RU" dirty="0" smtClean="0"/>
              <a:t>Ребенок еще не понимает слов колыбельной, но он подсознательно чувствует, что в мелодию мама  вкладывают всю свою нежность, заботу и любовь к нему. </a:t>
            </a:r>
          </a:p>
          <a:p>
            <a:endParaRPr lang="ru-RU" dirty="0"/>
          </a:p>
        </p:txBody>
      </p:sp>
      <p:pic>
        <p:nvPicPr>
          <p:cNvPr id="6" name="Picture 2" descr="http://playroom.ru/wp-content/uploads/2015/11/pagephotos_342_506ea181e9a51b7dc97a3059991412b2aad8c9435229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5148064" cy="6409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88640"/>
            <a:ext cx="4644008" cy="66693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 сожалению, в наши дни не так часто встретишь маму, которая поет колыбельную своему ребенку. У современных мам все расписано по часам, и ребенок живет строго по расписанию. Сейчас, если родители и поют колыбельные своим детям, то только для того, чтобы </a:t>
            </a:r>
            <a:r>
              <a:rPr lang="ru-RU" dirty="0" smtClean="0"/>
              <a:t>быстрее уложить </a:t>
            </a:r>
            <a:r>
              <a:rPr lang="ru-RU" dirty="0"/>
              <a:t>его спать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 иногда вместо колыбельной просто включают тихую музыку, или ребенок засыпает под звуки телевизора. Сегодня мало кто из мам понимает </a:t>
            </a:r>
            <a:r>
              <a:rPr lang="ru-RU" b="1" dirty="0"/>
              <a:t>важность колыбельной песни как средства развития ребенка и общения с ним.</a:t>
            </a:r>
          </a:p>
          <a:p>
            <a:endParaRPr lang="ru-RU" dirty="0"/>
          </a:p>
        </p:txBody>
      </p:sp>
      <p:pic>
        <p:nvPicPr>
          <p:cNvPr id="6" name="Picture 2" descr="C:\Users\asus\Desktop\колыбельная\0_149f51_d7171821b_X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548680"/>
            <a:ext cx="415962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Колыбельная – это ниточка любви,  связывающая  мать и дитя.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   Самое действенное воспитательное влияние оказывает на ребенка материнская любовь </a:t>
            </a:r>
          </a:p>
          <a:p>
            <a:pPr>
              <a:buNone/>
            </a:pPr>
            <a:r>
              <a:rPr lang="ru-RU" dirty="0" smtClean="0"/>
              <a:t>      Общеизвестно отношение в народе к детям как к благу, счастью, смыслу жизни.</a:t>
            </a:r>
          </a:p>
          <a:p>
            <a:pPr>
              <a:buNone/>
            </a:pPr>
            <a:r>
              <a:rPr lang="ru-RU" dirty="0" smtClean="0"/>
              <a:t>      Колыбельные </a:t>
            </a:r>
            <a:r>
              <a:rPr lang="ru-RU" dirty="0"/>
              <a:t>помогают </a:t>
            </a:r>
            <a:r>
              <a:rPr lang="ru-RU" dirty="0" smtClean="0"/>
              <a:t>малышу:</a:t>
            </a:r>
          </a:p>
          <a:p>
            <a:pPr>
              <a:buNone/>
            </a:pPr>
            <a:r>
              <a:rPr lang="ru-RU" dirty="0" smtClean="0"/>
              <a:t>   - чувствовать себя любимым, защищенным;</a:t>
            </a:r>
          </a:p>
          <a:p>
            <a:pPr>
              <a:buNone/>
            </a:pPr>
            <a:r>
              <a:rPr lang="ru-RU" dirty="0" smtClean="0"/>
              <a:t>    -вызвать   у него ответные  чувства </a:t>
            </a:r>
            <a:r>
              <a:rPr lang="ru-RU" dirty="0"/>
              <a:t>привязанности к родным, любви к ним.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3324" name="Picture 12" descr="https://s1.babiki.ru/uploads/images/01/71/50/2017/03/16/ca9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592" y="1484784"/>
            <a:ext cx="489940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"/>
            <a:ext cx="8892480" cy="32849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Детские колыбельные являются позитивными установками. Если через колыбельную малышу дают понять: «Мой дорогой, я люблю тебя! Спи, успокаивайся, ни о чем не переживай! Родители о тебе позаботятся», это откладывается у ребенка на подсознательном уровне, позволяя сформироваться базовому доверию к миру, родителям.</a:t>
            </a:r>
            <a:endParaRPr lang="ru-RU" dirty="0"/>
          </a:p>
        </p:txBody>
      </p:sp>
      <p:pic>
        <p:nvPicPr>
          <p:cNvPr id="4" name="Picture 4" descr="http://ped-kopilka.ru/upload/blogs/26168_d5d9865bed9cff0727566935833bce76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757521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60648"/>
            <a:ext cx="4316413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В  </a:t>
            </a:r>
            <a:r>
              <a:rPr lang="ru-RU" dirty="0"/>
              <a:t>простых словах колыбельных песен зашифрована первозданная информация об устройстве </a:t>
            </a:r>
            <a:r>
              <a:rPr lang="ru-RU" dirty="0" smtClean="0"/>
              <a:t>мира, </a:t>
            </a:r>
            <a:r>
              <a:rPr lang="ru-RU" dirty="0"/>
              <a:t>и когда малыш слышит звуки песни, в нем просыпается генетическая память его предков. Дети, которые были лишены в своем детстве такого «генетического обращения», гораздо сложнее переживают период адаптации к окружающему миру, его устоям и законам</a:t>
            </a:r>
            <a:r>
              <a:rPr lang="ru-RU" dirty="0" smtClean="0"/>
              <a:t>. Колыбельные песни знакомят с окружающими его людьми, предметами, животными.</a:t>
            </a:r>
            <a:endParaRPr lang="ru-RU" dirty="0"/>
          </a:p>
        </p:txBody>
      </p:sp>
      <p:pic>
        <p:nvPicPr>
          <p:cNvPr id="11266" name="Picture 2" descr="https://filed18-10.my.mail.ru/pic?url=http%3A%2F%2F3.bp.blogspot.com%2F-Z-VueViJN3w%2FUP-MELW-h3I%2FAAAAAAABkEI%2FYPf9i1UDXFI%2Fs1600%2F4148c6f08986.jpg&amp;mw=&amp;mh=&amp;sig=efb2da76c8255d207ac3f3eeec025f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644008" cy="629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Колыбельная песня несет в себе свет и                           тепло,     является оберегом для малыша. </a:t>
            </a:r>
            <a:r>
              <a:rPr lang="ru-RU" dirty="0" smtClean="0">
                <a:solidFill>
                  <a:prstClr val="black"/>
                </a:solidFill>
              </a:rPr>
              <a:t>призвана восполнить потребность ребенка в общении с близкими людьми.</a:t>
            </a:r>
            <a:endParaRPr lang="ru-RU" dirty="0"/>
          </a:p>
        </p:txBody>
      </p:sp>
      <p:pic>
        <p:nvPicPr>
          <p:cNvPr id="4" name="Picture 4" descr="http://kenozisi.ge/wp-content/uploads/2016/01/737577_569028023122199_147512502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15035"/>
            <a:ext cx="7272808" cy="4642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60350"/>
            <a:ext cx="4038600" cy="63373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b="1" dirty="0" smtClean="0"/>
              <a:t>Колыбельные</a:t>
            </a:r>
            <a:r>
              <a:rPr lang="ru-RU" sz="3600" b="1" dirty="0"/>
              <a:t>, особенно народные, </a:t>
            </a:r>
            <a:r>
              <a:rPr lang="ru-RU" sz="3600" b="1" dirty="0" smtClean="0"/>
              <a:t>содержат элемент нравоучений</a:t>
            </a:r>
            <a:r>
              <a:rPr lang="ru-RU" sz="3600" b="1" dirty="0"/>
              <a:t>, учат добру</a:t>
            </a:r>
            <a:r>
              <a:rPr lang="ru-RU" sz="3600" b="1" dirty="0" smtClean="0"/>
              <a:t>. </a:t>
            </a:r>
          </a:p>
          <a:p>
            <a:pPr>
              <a:buNone/>
            </a:pPr>
            <a:r>
              <a:rPr lang="ru-RU" sz="3600" b="1" dirty="0" smtClean="0"/>
              <a:t>     Искусство пестования (воспитания) малыша, мало знакома современным родителям</a:t>
            </a:r>
          </a:p>
          <a:p>
            <a:pPr>
              <a:buNone/>
            </a:pPr>
            <a:r>
              <a:rPr lang="ru-RU" sz="3600" b="1" dirty="0" smtClean="0"/>
              <a:t>     Этим искусством в совершенстве владели наши прабабушки.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Не </a:t>
            </a:r>
            <a:r>
              <a:rPr lang="ru-RU" sz="3600" b="1" dirty="0"/>
              <a:t>зря говорили, что воспитание человека начинается с колыбельных песен</a:t>
            </a:r>
          </a:p>
          <a:p>
            <a:pPr>
              <a:buNone/>
            </a:pPr>
            <a:r>
              <a:rPr lang="ru-RU" sz="3600" b="1" dirty="0" smtClean="0"/>
              <a:t>     Хлеб </a:t>
            </a:r>
            <a:r>
              <a:rPr lang="ru-RU" sz="3600" b="1" dirty="0"/>
              <a:t>насущный и колыбель стоят рядом. Хлеб питает тело человека, а колыбель - душу. </a:t>
            </a:r>
          </a:p>
          <a:p>
            <a:pPr>
              <a:buNone/>
            </a:pPr>
            <a:r>
              <a:rPr lang="ru-RU" sz="3600" b="1" dirty="0" smtClean="0"/>
              <a:t>     Для </a:t>
            </a:r>
            <a:r>
              <a:rPr lang="ru-RU" sz="3600" b="1" dirty="0"/>
              <a:t>народной культуры характерно стремление дать ребенку основные ценностные ориентиры как можно раньше, задолго до того, как он будет этот мир осваивать сам.</a:t>
            </a:r>
          </a:p>
          <a:p>
            <a:endParaRPr lang="ru-RU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88640"/>
            <a:ext cx="4038600" cy="648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Через колыбельную у ребенка формируется потребность в художественном слове, музыке. Постепенно привыкая к повторяющимся интонациям, ребенок начинает различать отдельные слова, что помогает ему овладеть речью, понимать ее содержание. Кроме того, последние исследования показали, что с помощью певучих колыбельных у ребенка постепенно формируется фонетическая карта языка, он лучше воспринимает и запоминает эмоционально окрашенные слова и фразы.</a:t>
            </a:r>
          </a:p>
          <a:p>
            <a:endParaRPr lang="ru-RU" dirty="0"/>
          </a:p>
        </p:txBody>
      </p:sp>
      <p:pic>
        <p:nvPicPr>
          <p:cNvPr id="4" name="Picture 6" descr="https://media.cdnandroid.com/54/07/db/93/imagen-lullaby-a-sleep-my-deara-0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5292080" cy="635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551</Words>
  <Application>Microsoft Office PowerPoint</Application>
  <PresentationFormat>Экран (4:3)</PresentationFormat>
  <Paragraphs>29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Консультация для родителей              «Колыбельная песня - нить любви,        связывающая  мать и дитя» </vt:lpstr>
      <vt:lpstr>Слайд 2</vt:lpstr>
      <vt:lpstr>Слайд 3</vt:lpstr>
      <vt:lpstr>Колыбельная – это ниточка любви,  связывающая  мать и дитя.</vt:lpstr>
      <vt:lpstr>Слайд 5</vt:lpstr>
      <vt:lpstr>Слайд 6</vt:lpstr>
      <vt:lpstr>Слайд 7</vt:lpstr>
      <vt:lpstr>Слайд 8</vt:lpstr>
      <vt:lpstr>Слайд 9</vt:lpstr>
      <vt:lpstr>Слайд 10</vt:lpstr>
      <vt:lpstr>Раньше колыбельным песням обучали еще с раннего детства: детей учили правильно «байкать», прививая им навыки материнского поведения.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«Колыбельная песня - нить любви,  связывающая  мать и дитя» </dc:title>
  <dc:creator>asus</dc:creator>
  <cp:lastModifiedBy>asus</cp:lastModifiedBy>
  <cp:revision>9</cp:revision>
  <dcterms:created xsi:type="dcterms:W3CDTF">2018-11-29T20:41:06Z</dcterms:created>
  <dcterms:modified xsi:type="dcterms:W3CDTF">2019-01-19T10:42:15Z</dcterms:modified>
</cp:coreProperties>
</file>