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0" r:id="rId2"/>
    <p:sldId id="274" r:id="rId3"/>
    <p:sldId id="258" r:id="rId4"/>
    <p:sldId id="275" r:id="rId5"/>
    <p:sldId id="262" r:id="rId6"/>
    <p:sldId id="260" r:id="rId7"/>
    <p:sldId id="268" r:id="rId8"/>
    <p:sldId id="277" r:id="rId9"/>
    <p:sldId id="283" r:id="rId10"/>
    <p:sldId id="281" r:id="rId11"/>
    <p:sldId id="279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46" d="100"/>
          <a:sy n="46" d="100"/>
        </p:scale>
        <p:origin x="-131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307FD-9AED-48EA-89E5-9A5DA583C516}" type="datetimeFigureOut">
              <a:rPr lang="ru-RU" smtClean="0"/>
              <a:pPr/>
              <a:t>05.09.2024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9737A-27A9-45E2-81EC-BAEDC9542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EEF5-169E-42F1-A291-7BA89BD01DAD}" type="datetimeFigureOut">
              <a:rPr lang="ru-RU" smtClean="0"/>
              <a:pPr/>
              <a:t>05.09.2024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F351-062F-43E5-9B27-D44721301C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EEF5-169E-42F1-A291-7BA89BD01DAD}" type="datetimeFigureOut">
              <a:rPr lang="ru-RU" smtClean="0"/>
              <a:pPr/>
              <a:t>05.09.2024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F351-062F-43E5-9B27-D44721301C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EEF5-169E-42F1-A291-7BA89BD01DAD}" type="datetimeFigureOut">
              <a:rPr lang="ru-RU" smtClean="0"/>
              <a:pPr/>
              <a:t>05.09.2024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F351-062F-43E5-9B27-D44721301C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EEF5-169E-42F1-A291-7BA89BD01DAD}" type="datetimeFigureOut">
              <a:rPr lang="ru-RU" smtClean="0"/>
              <a:pPr/>
              <a:t>05.09.2024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F351-062F-43E5-9B27-D44721301C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EEF5-169E-42F1-A291-7BA89BD01DAD}" type="datetimeFigureOut">
              <a:rPr lang="ru-RU" smtClean="0"/>
              <a:pPr/>
              <a:t>05.09.2024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F351-062F-43E5-9B27-D44721301C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EEF5-169E-42F1-A291-7BA89BD01DAD}" type="datetimeFigureOut">
              <a:rPr lang="ru-RU" smtClean="0"/>
              <a:pPr/>
              <a:t>05.09.2024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F351-062F-43E5-9B27-D44721301C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EEF5-169E-42F1-A291-7BA89BD01DAD}" type="datetimeFigureOut">
              <a:rPr lang="ru-RU" smtClean="0"/>
              <a:pPr/>
              <a:t>05.09.2024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F351-062F-43E5-9B27-D44721301C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EEF5-169E-42F1-A291-7BA89BD01DAD}" type="datetimeFigureOut">
              <a:rPr lang="ru-RU" smtClean="0"/>
              <a:pPr/>
              <a:t>05.09.2024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F351-062F-43E5-9B27-D44721301C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EEF5-169E-42F1-A291-7BA89BD01DAD}" type="datetimeFigureOut">
              <a:rPr lang="ru-RU" smtClean="0"/>
              <a:pPr/>
              <a:t>05.09.2024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F351-062F-43E5-9B27-D44721301C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EEF5-169E-42F1-A291-7BA89BD01DAD}" type="datetimeFigureOut">
              <a:rPr lang="ru-RU" smtClean="0"/>
              <a:pPr/>
              <a:t>05.09.2024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F351-062F-43E5-9B27-D44721301C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EEF5-169E-42F1-A291-7BA89BD01DAD}" type="datetimeFigureOut">
              <a:rPr lang="ru-RU" smtClean="0"/>
              <a:pPr/>
              <a:t>05.09.2024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F351-062F-43E5-9B27-D44721301C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EEF5-169E-42F1-A291-7BA89BD01DAD}" type="datetimeFigureOut">
              <a:rPr lang="ru-RU" smtClean="0"/>
              <a:pPr/>
              <a:t>05.09.2024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AF351-062F-43E5-9B27-D44721301C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Детский мольберт с красками и карандаша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04664"/>
            <a:ext cx="3924300" cy="428625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97152"/>
            <a:ext cx="8229600" cy="1296144"/>
          </a:xfrm>
        </p:spPr>
        <p:txBody>
          <a:bodyPr/>
          <a:lstStyle/>
          <a:p>
            <a:r>
              <a:rPr lang="ru-RU" dirty="0" smtClean="0"/>
              <a:t>Какие бывают художники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83568" y="980728"/>
            <a:ext cx="8229600" cy="496855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6361418" cy="6388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3072685" cy="289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556792"/>
            <a:ext cx="2991084" cy="2840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otkritkis.com/wp-content/uploads/2022/06/mzqc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-486816"/>
            <a:ext cx="9793088" cy="7344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r3.mt.ru/r11/photo9461/20426784003-0/jpeg/bp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r3.mt.ru/r11/photo9461/20426784003-0/jpeg/bp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r3.mt.ru/r11/photo9461/20426784003-0/jpeg/bp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0" name="Picture 6" descr="https://i.pinimg.com/736x/93/53/f7/9353f777e182e59d753a9bfcd18bc3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4028" y="0"/>
            <a:ext cx="997527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avatars.mds.yandex.net/get-pdb/1524429/8e9c1a81-1a37-48cc-8960-a69864c1697c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6632" y="-747464"/>
            <a:ext cx="11430000" cy="8143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cdn.culture.ru/images/e1ad5483-2fb2-5a89-84b9-64705d010fc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64" y="0"/>
            <a:ext cx="9189764" cy="7288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www.m24.ru/b/d/nBkSUhL2jFAinM6zPqzZvc62gYT28pj21CLFh_fH_nKUPXuaDyXTjHou4MVO6BCVoZKf9GqVe5Q_CPawk214LyWK9G1N5ho=WIupaZRWRl_WAqf23mKLw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00808" y="0"/>
            <a:ext cx="1306285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fb.ru/media/i/2/5/2/7/8/7/7/i/25278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20688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vuzopedia.ru/storage/app/uploads/public/633/19f/8c3/63319f8c357ca0158704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1573" y="0"/>
            <a:ext cx="10415573" cy="6918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-fotki.yandex.ru/get/9255/46980979.d2/0_c4ce0_2aad254b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44624" y="-285750"/>
            <a:ext cx="10477500" cy="714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estatemebel.ru/wp-content/uploads/d/8/8/d8815288a16cb35a881a57606b323f1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572" y="3861048"/>
            <a:ext cx="4495428" cy="2996952"/>
          </a:xfrm>
          <a:prstGeom prst="rect">
            <a:avLst/>
          </a:prstGeom>
          <a:noFill/>
        </p:spPr>
      </p:pic>
      <p:pic>
        <p:nvPicPr>
          <p:cNvPr id="3" name="Picture 2" descr="http://www.mladiinfo.cz/wp-content/uploads/2016/06/12743939_1030444563696946_756983370266156916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3992172" cy="306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4</Words>
  <Application>Microsoft Office PowerPoint</Application>
  <PresentationFormat>Экран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Какие бывают художники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Рефлексия</vt:lpstr>
      <vt:lpstr>Слайд 12</vt:lpstr>
    </vt:vector>
  </TitlesOfParts>
  <Company>office 2007 rus ent: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</cp:revision>
  <dcterms:created xsi:type="dcterms:W3CDTF">2023-10-14T14:50:22Z</dcterms:created>
  <dcterms:modified xsi:type="dcterms:W3CDTF">2024-09-05T17:29:13Z</dcterms:modified>
</cp:coreProperties>
</file>