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5" r:id="rId4"/>
    <p:sldId id="258" r:id="rId5"/>
    <p:sldId id="260" r:id="rId6"/>
    <p:sldId id="262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270326F-A4CC-435D-A0EE-A6082DAE240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DB6195-3A20-4475-B4C6-025B31EA6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5;&#1086;&#1089;&#1090;&#1080;&#1085;&#1072;&#1103;%20&#1082;%20&#1076;&#1085;&#1102;%20&#1084;&#1072;&#1090;&#1077;&#1088;&#1080;\&#1042;&#1072;&#1083;&#1100;&#1089;%20-%20&#1052;&#1086;&#1081;%20&#1083;&#1072;&#1089;&#1082;&#1086;&#1074;&#1099;&#1081;%20&#1080;%20&#1085;&#1077;&#1078;&#1085;&#1099;&#1081;%20&#1079;&#1074;&#1077;&#1088;&#1100;(&#1079;&#1074;&#1091;&#1095;&#1072;&#1083;%20&#1085;&#1072;%20&#1082;&#1072;&#1078;&#1076;&#1086;&#1084;%20&#1074;&#1099;&#1087;&#1091;&#1089;&#1082;&#1085;&#1086;&#1084;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768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Самая </a:t>
            </a:r>
            <a:r>
              <a:rPr lang="ru-RU" sz="4000" dirty="0"/>
              <a:t>прекрасная из женщин –</a:t>
            </a:r>
            <a:br>
              <a:rPr lang="ru-RU" sz="4000" dirty="0"/>
            </a:br>
            <a:r>
              <a:rPr lang="ru-RU" sz="4000" dirty="0"/>
              <a:t>Женщина с ребёнком на руках!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599" y="138827"/>
            <a:ext cx="7812360" cy="67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26404"/>
          <a:stretch>
            <a:fillRect/>
          </a:stretch>
        </p:blipFill>
        <p:spPr bwMode="auto">
          <a:xfrm>
            <a:off x="3275856" y="4481736"/>
            <a:ext cx="251852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альс - Мой ласковый и нежный зверь(звучал на каждом выпускном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kartinkin.net/pics/uploads/posts/2022-08/thumbs/1661343329_41-kartinkin-net-p-fon-mama-s-rebenkom-krasivo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2867" y="0"/>
            <a:ext cx="130836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678" y="1"/>
            <a:ext cx="5009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80.userapi.com/impg/159w1PjCrQn6VR0NjJYtY6lqlDD3Obyy3LXsxw/rehnOCXlNcQ.jpg?size=604x807&amp;quality=95&amp;sign=9c3989aef8a61a84e9b8b38355b57b7c&amp;c_uniq_tag=1oIFSUNp_BESohqsjK2DGCazlzg1-YHc4FJpYVy-zE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824536" cy="644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ords-storage.s3.eu-central-1.amazonaws.com/production/article_images/5a5f20ba2685b2001f3c52b9/23d59279-52b0-417f-ba5b-1b21bb8294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681717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veryimportantlot.com/uploads/over/files/%D0%9D%D0%BE%D0%B2%D0%BE%D1%81%D1%82%D0%B8/2020/%D0%98%D1%8E%D0%BD%D1%8C%202020/%D0%A1%D1%82%D0%B0%D1%82%D1%8C%D1%8F%204%20(3)%20%D0%90%D0%BB%D0%B5%D0%BA%D1%81%D0%B0%D0%BD%D0%B4%D1%80%20%D0%94%D0%B5%D0%B9%D0%BD%D0%B5%D0%BA%D0%B0.%20%C2%AB%D0%9C%D0%B0%D1%82%D1%8C%C2%BB%2C%20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50"/>
            <a:ext cx="9145016" cy="686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anibani.ru/wp-content/uploads/2022/1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241</TotalTime>
  <Words>5</Words>
  <Application>Microsoft Office PowerPoint</Application>
  <PresentationFormat>Экран (4:3)</PresentationFormat>
  <Paragraphs>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Самая прекрасная из женщин – Женщина с ребёнком на руках!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прекрасная из женщин – Женщина с ребёнком на руках!</dc:title>
  <dc:creator>User</dc:creator>
  <cp:lastModifiedBy>User</cp:lastModifiedBy>
  <cp:revision>3</cp:revision>
  <dcterms:created xsi:type="dcterms:W3CDTF">2023-11-23T18:06:18Z</dcterms:created>
  <dcterms:modified xsi:type="dcterms:W3CDTF">2024-09-06T12:00:55Z</dcterms:modified>
</cp:coreProperties>
</file>