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0" r:id="rId3"/>
    <p:sldId id="301" r:id="rId4"/>
    <p:sldId id="312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21" r:id="rId13"/>
    <p:sldId id="309" r:id="rId14"/>
    <p:sldId id="310" r:id="rId15"/>
    <p:sldId id="317" r:id="rId16"/>
    <p:sldId id="257" r:id="rId17"/>
    <p:sldId id="281" r:id="rId18"/>
    <p:sldId id="314" r:id="rId19"/>
    <p:sldId id="313" r:id="rId20"/>
    <p:sldId id="322" r:id="rId21"/>
    <p:sldId id="31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844C0-E340-469C-BA84-C56F46100CF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BB8B-842A-458A-B0FE-CC9C517C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9BB8B-842A-458A-B0FE-CC9C517C85F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6FED5B-5F0E-44EF-8506-0B8DFA2F894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6F5FFF-8358-454C-B2C1-4399C0F1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        </a:t>
            </a:r>
          </a:p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         </a:t>
            </a:r>
            <a:r>
              <a:rPr lang="ru-RU" sz="4800" dirty="0" err="1" smtClean="0">
                <a:latin typeface="Arial Black" pitchFamily="34" charset="0"/>
              </a:rPr>
              <a:t>Фотоотчет</a:t>
            </a:r>
            <a:r>
              <a:rPr lang="ru-RU" sz="4800" dirty="0" smtClean="0"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    за 2017-2018 год.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Совместная образовательная деятельность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Наши дети очень любят действовать с предметами , играть в различные дидактические игры. Играя, познают мир. Развиваются.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Игра –основной вид                                       деятельности детей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должны жить в мире красоты, игры. </a:t>
            </a:r>
            <a:r>
              <a:rPr lang="ru-RU" dirty="0" err="1" smtClean="0"/>
              <a:t>сказки,музыки</a:t>
            </a:r>
            <a:r>
              <a:rPr lang="ru-RU" dirty="0" smtClean="0"/>
              <a:t> фантазии, творчества. Поэтому много времени уделялось развитию творческих способностей  детей как во время организованной , так и самостоятельной деятельности детей .Мы рисовали, лепили. Создавали аппликации и поделки своими руками в подарок мамам и папам.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Родители и педагоги - союзники в деле воспитания.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332656"/>
            <a:ext cx="4038600" cy="297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038600" cy="268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4038600" cy="268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Неделя «Этот загадочный космос»</a:t>
            </a:r>
          </a:p>
          <a:p>
            <a:r>
              <a:rPr lang="ru-RU" dirty="0" smtClean="0"/>
              <a:t>Неделя  «Мои любимые игрушки»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недели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деловая игра здоровый образ жизни-залог здоровья\DSC_0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038600" cy="26844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038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   Спасибо за внимание!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06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с родителями по созданию нестандартного физкультурного оборудования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Область «Физическое воспитание»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04018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04177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404177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</TotalTime>
  <Words>131</Words>
  <Application>Microsoft Office PowerPoint</Application>
  <PresentationFormat>Экран (4:3)</PresentationFormat>
  <Paragraphs>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 </vt:lpstr>
      <vt:lpstr>Тематические недели</vt:lpstr>
      <vt:lpstr>Слайд 3</vt:lpstr>
      <vt:lpstr>Слайд 4</vt:lpstr>
      <vt:lpstr>Слайд 5</vt:lpstr>
      <vt:lpstr>Область «Физическое воспитание»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Игра –основной вид                                       деятельности детей                                              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</dc:title>
  <dc:creator>asus</dc:creator>
  <cp:lastModifiedBy>asus</cp:lastModifiedBy>
  <cp:revision>8</cp:revision>
  <dcterms:created xsi:type="dcterms:W3CDTF">2018-05-21T12:12:10Z</dcterms:created>
  <dcterms:modified xsi:type="dcterms:W3CDTF">2019-09-29T08:35:36Z</dcterms:modified>
</cp:coreProperties>
</file>