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72" r:id="rId6"/>
    <p:sldId id="259" r:id="rId7"/>
    <p:sldId id="267" r:id="rId8"/>
    <p:sldId id="262" r:id="rId9"/>
    <p:sldId id="268" r:id="rId10"/>
    <p:sldId id="269" r:id="rId11"/>
    <p:sldId id="270" r:id="rId12"/>
    <p:sldId id="271" r:id="rId13"/>
    <p:sldId id="264" r:id="rId14"/>
    <p:sldId id="273" r:id="rId15"/>
    <p:sldId id="266" r:id="rId16"/>
    <p:sldId id="25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85FD6D-4F39-4279-B3BC-37AA266031F6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30978-2885-446A-AA47-C63B7F2C5BD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4;&#1086;&#1076;&#1085;&#1072;&#1103;%20&#1090;&#1072;&#1073;&#1083;&#1080;&#1094;&#1072;.2017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      за 2016-2017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Воспитателя младшей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разновозрастной группы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Горбуновой Е.В.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63440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53744"/>
            <a:ext cx="36369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276872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по приобщению к народным традициям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приобщения младших дошкольников к народным традициям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интерес и любовь к русской национальной культуре, народному творчеству, обычаям, традициям, обрядам, к народным играм.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в работе все вида фольклора (сказки, песенки,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пословицы, поговорки, загадки, хороводы), так как фольклор является богатейшим источником познавательного и нравственного развития детей.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Знакомить детей с народными праздниками и традициями, народным бытом и народными играми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30061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Работа по обновлению предметно-развивающей среды: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1912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 стараемся обновлять игровые уголки :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«Семья»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«Больница»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«Магазин»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ФИЗО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«Огород на окне»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дидактических игр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Практикуем тематическое оформление группы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праздникам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/>
              <a:t>Построенная среда </a:t>
            </a:r>
            <a:r>
              <a:rPr lang="ru-RU" sz="2400" dirty="0" err="1" smtClean="0"/>
              <a:t>вызвает</a:t>
            </a:r>
            <a:r>
              <a:rPr lang="ru-RU" sz="2400" dirty="0" smtClean="0"/>
              <a:t>  </a:t>
            </a:r>
            <a:r>
              <a:rPr lang="ru-RU" sz="2400" dirty="0" smtClean="0"/>
              <a:t>эмоционально-положительные отношения к детскому саду, желание посещать его, обогащает новыми впечатлениями и знаниями, побуждает к творческой деятельности, способствует интеллектуальному развитию. В результате дети имеют высокий уровень игровых навыков и способностей.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14127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Использовали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следующие направления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взаимодействия с родителями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71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направление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(родительское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собрание,консультации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индивидуальные беседы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Информационно-аналитическое направление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анкетирование; тестирование, личные беседы)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Наглядно-информационное направление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(регулярно вывешивались рекомендации к тематическим неделям, оформлялись стенды, папки-передвижки)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направление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родителей в совместных мероприятиях, проводимых в детском саду,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совместных работ по темам недели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,акциях)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          Личные достижения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dirty="0" smtClean="0"/>
              <a:t>Работала над темой самообразования «Наблюдение в природе –как метод экологического воспитания»</a:t>
            </a:r>
          </a:p>
          <a:p>
            <a:r>
              <a:rPr lang="ru-RU" dirty="0" smtClean="0"/>
              <a:t>Провела открытое занятие на тему «В гости к березке»</a:t>
            </a:r>
          </a:p>
          <a:p>
            <a:r>
              <a:rPr lang="ru-RU" dirty="0" smtClean="0"/>
              <a:t>Участвовала в районном конкурсе «Наши добрые традиции»</a:t>
            </a:r>
          </a:p>
          <a:p>
            <a:r>
              <a:rPr lang="ru-RU" dirty="0" smtClean="0"/>
              <a:t>Разработала и провела </a:t>
            </a:r>
            <a:r>
              <a:rPr lang="ru-RU" dirty="0" err="1" smtClean="0"/>
              <a:t>досуговые</a:t>
            </a:r>
            <a:r>
              <a:rPr lang="ru-RU" dirty="0" smtClean="0"/>
              <a:t> мероприятия с детьми и родителями</a:t>
            </a:r>
          </a:p>
          <a:p>
            <a:r>
              <a:rPr lang="ru-RU" dirty="0" smtClean="0"/>
              <a:t>Реализовала проект  «</a:t>
            </a:r>
            <a:r>
              <a:rPr lang="ru-RU" dirty="0" err="1" smtClean="0"/>
              <a:t>Зайкин</a:t>
            </a:r>
            <a:r>
              <a:rPr lang="ru-RU" dirty="0" smtClean="0"/>
              <a:t> огород на окне»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0872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следующий учебный год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277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продолжение  целенаправленной работы с детьми по всем образовательным областям;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совершенствование работы по взаимодействию с родителями;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совершенствование предметно-развивающей среды в группе в соответствии с ФГОС ДО;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активное участие в мероприятиях ДОУ.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40936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 smtClean="0">
                <a:solidFill>
                  <a:schemeClr val="hlink"/>
                </a:solidFill>
              </a:rPr>
              <a:t>    Характеристика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 образовательная программа МБДОУ детского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сада «Колосок»,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разработанная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примерной основной общеобразовательной программы дошкольного образования и авторской программы дошкольного образования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рождения до школы» под ред. Н.Е.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Т.С. Комаровой, М.А.Васильевой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Возраст: 2 – 5 лет.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Списочный состав: 14 детей;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Мальчиков – 8;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Девочек – 6.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   Мы развивали детей в следующих                  направлениях: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</a:p>
          <a:p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реализуем его в различных видах совместной и самостоятельной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Игровая деятельность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Исследовательская деятельность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Изобразительная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Предметная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Наблюдение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Коммуникативная (общение)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Проектная </a:t>
            </a:r>
          </a:p>
          <a:p>
            <a:pPr marL="0" indent="0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 Конструктивная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развития детей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file"/>
              </a:rPr>
              <a:t>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Сводная таблица.2017.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выполнения требований к содержанию и методам воспитания и обучения, а также анализ усвоения детьми программного материала показывают стабильность и позитивную динамику по всем направлениям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Положительное влияние на позитивный процесс в целом, оказывает: тесное сотрудничество в работе воспитателей, специалистов,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Использование приемов развивающего обучения, индивидуального подхода к детям.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>В работе с детьми по всем образовательным областям  использовалось тематическое планирование</a:t>
            </a:r>
            <a:r>
              <a:rPr lang="ru-RU" alt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всего образовательного процесса вокруг одной центральной темы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большие возможности для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детей, помогало организовать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информацию оптимальным способом.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возрастным особенностям 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позволяло развернуть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разнообразные виды деятельности; у дошкольников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появлялись многочисленные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возможности для практики, экспериментирования, развития основных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Обеспечивало заинтересованность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более успешное обучение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Тематическая неделя  «Одежда»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963"/>
          <a:stretch>
            <a:fillRect/>
          </a:stretch>
        </p:blipFill>
        <p:spPr bwMode="auto">
          <a:xfrm>
            <a:off x="251520" y="1268760"/>
            <a:ext cx="28083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25671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880320" cy="21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196752"/>
            <a:ext cx="2905082" cy="23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149080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используем следующие формы работы по физическому воспитанию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89640" cy="55892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занятия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физкультурный досуг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дни здоровья;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 и физические упражнения на прогулке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Активный отдых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Пальчиковая гимнастика;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Бодрящая гимнастика после сна;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работа велась по экологическому развитию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Экологический проект «</a:t>
            </a:r>
            <a:r>
              <a:rPr lang="ru-RU" sz="2800" dirty="0" err="1" smtClean="0"/>
              <a:t>Зайкин</a:t>
            </a:r>
            <a:r>
              <a:rPr lang="ru-RU" sz="2800" dirty="0" smtClean="0"/>
              <a:t> огород»</a:t>
            </a:r>
          </a:p>
          <a:p>
            <a:r>
              <a:rPr lang="ru-RU" sz="2800" dirty="0" smtClean="0"/>
              <a:t>Экологические акции «Покормите птиц зимой»,</a:t>
            </a:r>
          </a:p>
          <a:p>
            <a:r>
              <a:rPr lang="ru-RU" sz="2800" dirty="0" smtClean="0"/>
              <a:t>«Сдай макулатуру –сохрани дерево»</a:t>
            </a:r>
          </a:p>
          <a:p>
            <a:r>
              <a:rPr lang="ru-RU" sz="2800" dirty="0" smtClean="0"/>
              <a:t>«Встречаем перелетных птиц»</a:t>
            </a:r>
          </a:p>
          <a:p>
            <a:r>
              <a:rPr lang="ru-RU" sz="2800" dirty="0" smtClean="0"/>
              <a:t>Оформление уголка природы.</a:t>
            </a:r>
          </a:p>
          <a:p>
            <a:r>
              <a:rPr lang="ru-RU" sz="2800" dirty="0" smtClean="0"/>
              <a:t>Экологический КВН с родителями</a:t>
            </a:r>
          </a:p>
          <a:p>
            <a:r>
              <a:rPr lang="ru-RU" sz="2800" dirty="0" smtClean="0"/>
              <a:t>«Наш дом природа»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592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                  Аналитический отчет         за 2016-2017 учебный год                                 Воспитателя младшей                               разновозрастной группы                                     Горбуновой Е.В. </vt:lpstr>
      <vt:lpstr>    Характеристика группы</vt:lpstr>
      <vt:lpstr>    Мы развивали детей в следующих                  направлениях:</vt:lpstr>
      <vt:lpstr>Мы реализуем его в различных видах совместной и самостоятельной деятельности</vt:lpstr>
      <vt:lpstr>              Показатели развития детей</vt:lpstr>
      <vt:lpstr>В работе с детьми по всем образовательным областям  использовалось тематическое планирование.</vt:lpstr>
      <vt:lpstr>Тематическая неделя  «Одежда»</vt:lpstr>
      <vt:lpstr>              Мы используем следующие формы работы по физическому воспитанию</vt:lpstr>
      <vt:lpstr>Большая работа велась по экологическому развитию</vt:lpstr>
      <vt:lpstr>Слайд 10</vt:lpstr>
      <vt:lpstr>Работа по приобщению к народным традициям</vt:lpstr>
      <vt:lpstr>Слайд 12</vt:lpstr>
      <vt:lpstr>Работа по обновлению предметно-развивающей среды: </vt:lpstr>
      <vt:lpstr>                         Использовали  следующие направления    взаимодействия с родителями  </vt:lpstr>
      <vt:lpstr>               Личные достижения</vt:lpstr>
      <vt:lpstr>       Перспективы на следующий учебный год</vt:lpstr>
      <vt:lpstr>           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10</cp:revision>
  <dcterms:created xsi:type="dcterms:W3CDTF">2017-05-21T19:00:37Z</dcterms:created>
  <dcterms:modified xsi:type="dcterms:W3CDTF">2017-05-21T22:59:03Z</dcterms:modified>
</cp:coreProperties>
</file>