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3" r:id="rId3"/>
    <p:sldId id="279" r:id="rId4"/>
    <p:sldId id="264" r:id="rId5"/>
    <p:sldId id="281" r:id="rId6"/>
    <p:sldId id="282" r:id="rId7"/>
    <p:sldId id="280" r:id="rId8"/>
    <p:sldId id="265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D7A0E-B49E-437A-8116-43915FA2441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51B71-18A2-41A7-89F2-36475D85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51B71-18A2-41A7-89F2-36475D85862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9B1C-C5A8-4EC1-857F-0F64E13C4992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1E3A-24F3-4058-85F2-F174713CD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sus\Desktop\&#1044;&#1086;&#1082;&#1091;&#1084;&#1077;&#1085;&#1090;&#1099;\&#1053;&#1086;&#1074;&#1072;&#1103;%20&#1087;&#1072;&#1087;&#1082;&#1072;%20(2)\detskie_pesni_s_yumorom_-_v_kazhdom_malenkom_rebenke._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2;&#1054;&#1044;&#1045;&#1051;&#1068;%20&#1044;&#1042;&#1048;&#1043;&#1040;&#1058;&#1045;&#1051;&#1068;&#1053;&#1054;&#1043;&#1054;%20&#1056;&#1045;&#1046;&#1048;&#1052;&#1040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Двигательная активность детей в </a:t>
            </a:r>
            <a:r>
              <a:rPr lang="ru-RU" b="1" dirty="0" err="1" smtClean="0"/>
              <a:t>доу</a:t>
            </a:r>
            <a:endParaRPr lang="ru-RU" b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Подготовила  воспитатель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Горбунова Е. В.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2018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" name="detskie_pesni_s_yumorom_-_v_kazhdom_malenkom_rebenke.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23728" y="404664"/>
            <a:ext cx="304800" cy="304800"/>
          </a:xfrm>
          <a:prstGeom prst="rect">
            <a:avLst/>
          </a:prstGeom>
        </p:spPr>
      </p:pic>
      <p:pic>
        <p:nvPicPr>
          <p:cNvPr id="6" name="detskie_pesni_s_yumorom_-_v_kazhdom_malenkom_rebenke.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68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86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/>
              <a:t>Самостоятельная двигательная деятельность детей.  требует особого, внимания. Двигательные навыки, полученные в совместной физкультурной деятельности, дети закрепляют в самостоятельной двигательной деятельности. </a:t>
            </a:r>
          </a:p>
          <a:p>
            <a:r>
              <a:rPr lang="ru-RU" sz="2400" b="1" dirty="0" smtClean="0"/>
              <a:t> Самостоятельные движения детей всех возрастов должны составлять не менее  ⅔объема их общей ДА. </a:t>
            </a:r>
          </a:p>
          <a:p>
            <a:r>
              <a:rPr lang="ru-RU" sz="2400" b="1" dirty="0" smtClean="0"/>
              <a:t>В процессе самостоятельной двигательной деятельности важно обеспечить разнообразие видов и способов движений с различными игрушками, пособиями.</a:t>
            </a:r>
          </a:p>
          <a:p>
            <a:pPr>
              <a:buNone/>
            </a:pPr>
            <a:r>
              <a:rPr lang="ru-RU" sz="2400" b="1" dirty="0" smtClean="0"/>
              <a:t>    А это предполагает :</a:t>
            </a:r>
          </a:p>
          <a:p>
            <a:r>
              <a:rPr lang="ru-RU" sz="2400" b="1" dirty="0" smtClean="0"/>
              <a:t>организацию физкультурно-игровой среды: достаточное место для движений; оптимальное количество, разнообразие, сменяемость пособий;</a:t>
            </a:r>
          </a:p>
          <a:p>
            <a:r>
              <a:rPr lang="ru-RU" sz="2400" b="1" dirty="0" smtClean="0"/>
              <a:t> закрепление в режиме дня времени для самостоятельной двигательной деятельности детей в обязательном порядке во время утреннего приема, до и между ОД, на прогулке, после сна, в вечернее время; </a:t>
            </a:r>
          </a:p>
          <a:p>
            <a:r>
              <a:rPr lang="ru-RU" sz="2400" b="1" dirty="0" smtClean="0"/>
              <a:t> владение воспитателями специальными (опосредованными) методами активизации движений детей. </a:t>
            </a:r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Индивидуальная работа с детьми по физическому воспитанию не менее важна в двигательном режиме дня. Она планируется в течение всего дня в часы игр, прогулок. Добиваясь успеха при обучении двигательным действиям мы должны не только предлагать ребенку правильно выполнять упражнение, например, по его образцу, но и постараться вызвать интерес к задаче. </a:t>
            </a:r>
          </a:p>
          <a:p>
            <a:r>
              <a:rPr lang="ru-RU" sz="2400" b="1" dirty="0" smtClean="0"/>
              <a:t> 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Спасибо за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             </a:t>
            </a:r>
          </a:p>
          <a:p>
            <a:pPr>
              <a:buNone/>
            </a:pPr>
            <a:r>
              <a:rPr lang="ru-RU" sz="2400" b="1" dirty="0" smtClean="0"/>
              <a:t>          </a:t>
            </a:r>
          </a:p>
          <a:p>
            <a:pPr>
              <a:buNone/>
            </a:pPr>
            <a:r>
              <a:rPr lang="ru-RU" sz="2400" b="1" dirty="0" smtClean="0"/>
              <a:t>Двигательная активность — это естественная потребность детей в движении, удовлетворение которой является важнейшим условием его гармоничного развития, формирования всех основных систем и функций организма ребёнка</a:t>
            </a:r>
          </a:p>
          <a:p>
            <a:pPr>
              <a:buNone/>
            </a:pPr>
            <a:r>
              <a:rPr lang="ru-RU" sz="2400" b="1" dirty="0" smtClean="0"/>
              <a:t>                - развития нервной системы</a:t>
            </a:r>
          </a:p>
          <a:p>
            <a:pPr>
              <a:buNone/>
            </a:pPr>
            <a:r>
              <a:rPr lang="ru-RU" sz="2400" b="1" dirty="0" smtClean="0"/>
              <a:t>                 -психики</a:t>
            </a:r>
          </a:p>
          <a:p>
            <a:pPr>
              <a:buNone/>
            </a:pPr>
            <a:r>
              <a:rPr lang="ru-RU" sz="2400" b="1" dirty="0" smtClean="0"/>
              <a:t>                - интеллекта  </a:t>
            </a:r>
          </a:p>
          <a:p>
            <a:pPr>
              <a:buNone/>
            </a:pPr>
            <a:r>
              <a:rPr lang="ru-RU" sz="2400" b="1" dirty="0" smtClean="0"/>
              <a:t>                - физических качеств</a:t>
            </a:r>
          </a:p>
          <a:p>
            <a:pPr>
              <a:buNone/>
            </a:pPr>
            <a:r>
              <a:rPr lang="ru-RU" sz="2400" b="1" dirty="0" smtClean="0"/>
              <a:t>                - формирование личностных качеств </a:t>
            </a:r>
          </a:p>
          <a:p>
            <a:pPr>
              <a:buNone/>
            </a:pPr>
            <a:r>
              <a:rPr lang="ru-RU" sz="2400" b="1" dirty="0" smtClean="0"/>
              <a:t>                  -здоровья </a:t>
            </a:r>
          </a:p>
          <a:p>
            <a:pPr>
              <a:buNone/>
            </a:pPr>
            <a:r>
              <a:rPr lang="ru-RU" sz="2400" b="1" dirty="0" smtClean="0"/>
              <a:t>                 - психолого-эмоциональное состояния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333333"/>
                </a:solidFill>
                <a:ea typeface="Calibri"/>
                <a:cs typeface="Times New Roman"/>
              </a:rPr>
              <a:t>  </a:t>
            </a:r>
            <a:br>
              <a:rPr lang="ru-RU" sz="2400" b="1" dirty="0" smtClean="0">
                <a:solidFill>
                  <a:srgbClr val="333333"/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rgbClr val="333333"/>
                </a:solidFill>
                <a:ea typeface="Calibri"/>
                <a:cs typeface="Times New Roman"/>
              </a:rPr>
              <a:t/>
            </a:r>
            <a:br>
              <a:rPr lang="ru-RU" sz="2400" b="1" dirty="0" smtClean="0">
                <a:solidFill>
                  <a:srgbClr val="333333"/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rgbClr val="333333"/>
                </a:solidFill>
                <a:ea typeface="Calibri"/>
                <a:cs typeface="Times New Roman"/>
              </a:rPr>
              <a:t>Двигательная активность - это суммарное количество двигательных действий, осуществляемых ребенком в течении дня.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/>
              <a:t>Количество шагов в сутки для трехлетних детей  составляет 9- 9,5 тысяч, для четырехлетних – 10-10,5 тысяч, для пятилетних – 11-12 тысяч шагов и для шестилетних – 13-13,5 тысяч. </a:t>
            </a:r>
          </a:p>
          <a:p>
            <a:r>
              <a:rPr lang="ru-RU" sz="2400" b="1" dirty="0" smtClean="0"/>
              <a:t>Дети 2-4 лет преодолевают за сутки приблизительно 2,5-3 км., 6-7 лет – 7-8 км и более</a:t>
            </a:r>
          </a:p>
          <a:p>
            <a:pPr>
              <a:buNone/>
            </a:pPr>
            <a:r>
              <a:rPr lang="ru-RU" sz="2400" b="1" dirty="0" smtClean="0"/>
              <a:t>Как видим, с возрастом количество движений у детей увеличивается.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Дети должны двигаться не менее  50%  всего периода бодрствования.</a:t>
            </a:r>
          </a:p>
          <a:p>
            <a:r>
              <a:rPr lang="ru-RU" b="1" dirty="0" smtClean="0"/>
              <a:t>Самостоятельные движения детей всех возрастов должны составлять не менее  ⅔объема их общей ДА</a:t>
            </a:r>
          </a:p>
          <a:p>
            <a:pPr>
              <a:buNone/>
            </a:pPr>
            <a:r>
              <a:rPr lang="ru-RU" b="1" dirty="0" smtClean="0"/>
              <a:t>Характер двигательного режима напрямую зависит от возраста детей. Дети младшего возраста более активны, выбираемые ими игры отличаются подвижностью. У детей старшего дошкольного возраста приоритеты смещаются в сторону образовательных занятий, появляется интерес к компьютерным играм.</a:t>
            </a:r>
          </a:p>
          <a:p>
            <a:pPr>
              <a:buNone/>
            </a:pPr>
            <a:r>
              <a:rPr lang="ru-RU" b="1" dirty="0" smtClean="0"/>
              <a:t>Двигательная активность неодинакова в различные периоды и подвержена определенным колебаниям. Сезонная зависимость является общебиологическим явлением: в весенне-летний период она возрастает, а в осенне-зимний идет на спад. Суточные колебания связаны с режимом детского сада, наибольшую активность ребенок проявляет во время прогулки, а также утром и вечером. </a:t>
            </a:r>
          </a:p>
          <a:p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 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Суточная величина двигательной активности должна полностью удовлетворять биологическую потребность организма в движениях.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Формирование у воспитанников потребности в двигательной активности происходит: в ходе режимных моментов, в организованной детской деятельности, в самостоятельной детской деятельности, при взаимодействии с семьями.</a:t>
            </a:r>
          </a:p>
          <a:p>
            <a:r>
              <a:rPr lang="ru-RU" sz="2400" b="1" dirty="0" smtClean="0"/>
              <a:t>Воспитатель осуществляет «двигательный режим» , который включает в себя продолжительность, повторяемость и распределение всех видов физической деятельности детей в течение дня .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Воспитатель не является пассивным наблюдателем за двигательной деятельностью детей, а ставит перед собой цель-</a:t>
            </a:r>
          </a:p>
          <a:p>
            <a:r>
              <a:rPr lang="ru-RU" sz="2400" b="1" dirty="0" smtClean="0"/>
              <a:t>удовлетворение потребности организма ребенка в движении;</a:t>
            </a:r>
          </a:p>
          <a:p>
            <a:r>
              <a:rPr lang="ru-RU" sz="2400" b="1" dirty="0" smtClean="0"/>
              <a:t> Его задача организовывать эту деятельность создать благоприятные условия, позаботиться о ее разнообразии, а также выполнении основных задач  и требований к ее содержанию, а так же:</a:t>
            </a:r>
          </a:p>
          <a:p>
            <a:r>
              <a:rPr lang="ru-RU" sz="2400" b="1" dirty="0" smtClean="0"/>
              <a:t>увеличить двигательную активность;</a:t>
            </a:r>
          </a:p>
          <a:p>
            <a:r>
              <a:rPr lang="ru-RU" sz="2400" b="1" dirty="0" smtClean="0"/>
              <a:t>• создать оптимальные условия для каждого ребенка в процессе освоения двигательного опыта;</a:t>
            </a:r>
          </a:p>
          <a:p>
            <a:r>
              <a:rPr lang="ru-RU" sz="2400" b="1" dirty="0" smtClean="0"/>
              <a:t>• повысить интерес детей к различным видам двигательной деятельности;</a:t>
            </a:r>
          </a:p>
          <a:p>
            <a:r>
              <a:rPr lang="ru-RU" sz="2400" b="1" dirty="0" smtClean="0"/>
              <a:t>• воспитывать у детей осознанное отношение к выполнению двигательных действий.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Очень важно рационально организовать режим в детском саду для того, чтобы дети как можно больше находились в движении. </a:t>
            </a:r>
          </a:p>
          <a:p>
            <a:r>
              <a:rPr lang="ru-RU" sz="3100" b="1" dirty="0" smtClean="0"/>
              <a:t>Физкультурно-оздоровительные мероприятия в детском саду проводятся ежедневно в соответствии с графиком двигательной активности </a:t>
            </a:r>
          </a:p>
          <a:p>
            <a:r>
              <a:rPr lang="ru-RU" sz="3100" b="1" dirty="0" smtClean="0">
                <a:hlinkClick r:id="rId3" action="ppaction://hlinkfile"/>
              </a:rPr>
              <a:t>МОДЕЛЬ ДВИГАТЕЛЬНОГО РЕЖИМА.</a:t>
            </a:r>
            <a:r>
              <a:rPr lang="en-US" sz="3100" b="1" dirty="0" err="1" smtClean="0">
                <a:hlinkClick r:id="rId3" action="ppaction://hlinkfile"/>
              </a:rPr>
              <a:t>docx</a:t>
            </a:r>
            <a:endParaRPr lang="ru-RU" sz="3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Формы организации двигательной активности в  ДОУ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физкультурные занятия;</a:t>
            </a:r>
          </a:p>
          <a:p>
            <a:r>
              <a:rPr lang="ru-RU" sz="2400" b="1" dirty="0" smtClean="0"/>
              <a:t>утренняя гимнастика;</a:t>
            </a:r>
          </a:p>
          <a:p>
            <a:r>
              <a:rPr lang="ru-RU" sz="2400" b="1" dirty="0" smtClean="0"/>
              <a:t>физкультминутки;</a:t>
            </a:r>
          </a:p>
          <a:p>
            <a:r>
              <a:rPr lang="ru-RU" sz="2400" b="1" dirty="0" smtClean="0"/>
              <a:t>физкультурные паузы;</a:t>
            </a:r>
          </a:p>
          <a:p>
            <a:r>
              <a:rPr lang="ru-RU" sz="2400" b="1" dirty="0" smtClean="0"/>
              <a:t> упражнений после дневного сна;</a:t>
            </a:r>
          </a:p>
          <a:p>
            <a:r>
              <a:rPr lang="ru-RU" sz="2400" b="1" dirty="0" smtClean="0"/>
              <a:t>организация двигательной активности детей на прогулках;</a:t>
            </a:r>
          </a:p>
          <a:p>
            <a:r>
              <a:rPr lang="ru-RU" sz="2400" b="1" dirty="0" smtClean="0"/>
              <a:t>подвижные игры</a:t>
            </a:r>
          </a:p>
          <a:p>
            <a:r>
              <a:rPr lang="ru-RU" sz="2400" b="1" dirty="0" smtClean="0"/>
              <a:t>пальчиковая гимнастика (ежедневно во время режимных моментов);</a:t>
            </a:r>
          </a:p>
          <a:p>
            <a:r>
              <a:rPr lang="ru-RU" sz="2400" b="1" dirty="0" smtClean="0"/>
              <a:t>зрительная, дыхательная гимнастика;</a:t>
            </a:r>
          </a:p>
          <a:p>
            <a:pPr>
              <a:buNone/>
            </a:pPr>
            <a:r>
              <a:rPr lang="ru-RU" sz="2400" b="1" dirty="0" smtClean="0"/>
              <a:t>     коррекционного занятия;</a:t>
            </a:r>
          </a:p>
          <a:p>
            <a:r>
              <a:rPr lang="ru-RU" sz="2400" b="1" dirty="0" smtClean="0"/>
              <a:t>физкультурные досуги и праздники;</a:t>
            </a:r>
          </a:p>
          <a:p>
            <a:r>
              <a:rPr lang="ru-RU" sz="2400" b="1" dirty="0" smtClean="0"/>
              <a:t>оздоровительный бег.</a:t>
            </a:r>
          </a:p>
          <a:p>
            <a:r>
              <a:rPr lang="ru-RU" sz="2400" b="1" dirty="0" smtClean="0"/>
              <a:t>эмоциональные разрядки, релаксация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Придавая особую значимость роли двигательной активности для дошкольников,  необходимостью определить приоритеты в режиме дня.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Первое место в двигательном режиме детей принадлежит </a:t>
            </a:r>
            <a:r>
              <a:rPr lang="ru-RU" b="1" dirty="0" err="1" smtClean="0"/>
              <a:t>физкультурно</a:t>
            </a:r>
            <a:r>
              <a:rPr lang="ru-RU" b="1" dirty="0" smtClean="0"/>
              <a:t> – оздоровительным мероприятиям. </a:t>
            </a:r>
          </a:p>
          <a:p>
            <a:pPr>
              <a:buNone/>
            </a:pPr>
            <a:r>
              <a:rPr lang="ru-RU" b="1" dirty="0" smtClean="0"/>
              <a:t>К ним относятся общеизвестные виды двигательной деятельности:</a:t>
            </a:r>
          </a:p>
          <a:p>
            <a:pPr>
              <a:buNone/>
            </a:pPr>
            <a:r>
              <a:rPr lang="ru-RU" b="1" dirty="0" smtClean="0"/>
              <a:t>утренняя гимнастика;</a:t>
            </a:r>
          </a:p>
          <a:p>
            <a:pPr>
              <a:buNone/>
            </a:pPr>
            <a:r>
              <a:rPr lang="ru-RU" b="1" dirty="0" smtClean="0"/>
              <a:t>подвижные игры и физические упражнения во время прогулок;</a:t>
            </a:r>
          </a:p>
          <a:p>
            <a:pPr>
              <a:buNone/>
            </a:pPr>
            <a:r>
              <a:rPr lang="ru-RU" b="1" dirty="0" smtClean="0"/>
              <a:t>физкультминутки в совместной деятельности с умственной нагрузкой и </a:t>
            </a:r>
            <a:r>
              <a:rPr lang="ru-RU" b="1" dirty="0" err="1" smtClean="0"/>
              <a:t>т.д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Второе место в двигательном режиме детей занимает совместная деятельность по физической культуре – как основная форма обучения двигательным навыкам и развития оптимальной двигательной активности детей.</a:t>
            </a:r>
          </a:p>
          <a:p>
            <a:pPr>
              <a:buNone/>
            </a:pPr>
            <a:r>
              <a:rPr lang="ru-RU" b="1" dirty="0" smtClean="0"/>
              <a:t>Третье место отводится самостоятельной двигательной деятельности, возникающей по инициативе детей. Она дает широкий простор для проявления их индивидуальных двигательных возможносте</a:t>
            </a:r>
            <a:r>
              <a:rPr lang="ru-RU" dirty="0" smtClean="0"/>
              <a:t>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594</Words>
  <Application>Microsoft Office PowerPoint</Application>
  <PresentationFormat>Экран (4:3)</PresentationFormat>
  <Paragraphs>74</Paragraphs>
  <Slides>12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Двигательная активность детей в доу</vt:lpstr>
      <vt:lpstr>Слайд 2</vt:lpstr>
      <vt:lpstr>    Двигательная активность - это суммарное количество двигательных действий, осуществляемых ребенком в течении дня. </vt:lpstr>
      <vt:lpstr>Слайд 4</vt:lpstr>
      <vt:lpstr>     Суточная величина двигательной активности должна полностью удовлетворять биологическую потребность организма в движениях. </vt:lpstr>
      <vt:lpstr>Слайд 6</vt:lpstr>
      <vt:lpstr>Слайд 7</vt:lpstr>
      <vt:lpstr>Формы организации двигательной активности в  ДОУ </vt:lpstr>
      <vt:lpstr> Придавая особую значимость роли двигательной активности для дошкольников,  необходимостью определить приоритеты в режиме дня. 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13</cp:revision>
  <dcterms:created xsi:type="dcterms:W3CDTF">2018-05-10T11:22:06Z</dcterms:created>
  <dcterms:modified xsi:type="dcterms:W3CDTF">2019-09-29T08:50:05Z</dcterms:modified>
</cp:coreProperties>
</file>